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5" r:id="rId4"/>
  </p:sldMasterIdLst>
  <p:notesMasterIdLst>
    <p:notesMasterId r:id="rId20"/>
  </p:notesMasterIdLst>
  <p:handoutMasterIdLst>
    <p:handoutMasterId r:id="rId21"/>
  </p:handoutMasterIdLst>
  <p:sldIdLst>
    <p:sldId id="256" r:id="rId5"/>
    <p:sldId id="297" r:id="rId6"/>
    <p:sldId id="307" r:id="rId7"/>
    <p:sldId id="259" r:id="rId8"/>
    <p:sldId id="261" r:id="rId9"/>
    <p:sldId id="306" r:id="rId10"/>
    <p:sldId id="319" r:id="rId11"/>
    <p:sldId id="308" r:id="rId12"/>
    <p:sldId id="282" r:id="rId13"/>
    <p:sldId id="320" r:id="rId14"/>
    <p:sldId id="313" r:id="rId15"/>
    <p:sldId id="314" r:id="rId16"/>
    <p:sldId id="316" r:id="rId17"/>
    <p:sldId id="317" r:id="rId18"/>
    <p:sldId id="29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F7BF"/>
    <a:srgbClr val="BFBFBF"/>
    <a:srgbClr val="CC00CC"/>
    <a:srgbClr val="CC00FF"/>
    <a:srgbClr val="990099"/>
    <a:srgbClr val="595959"/>
    <a:srgbClr val="7F7F7F"/>
    <a:srgbClr val="A6A6A6"/>
    <a:srgbClr val="465359"/>
    <a:srgbClr val="7575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03000B-100A-445E-A2EB-A598CC8FFD17}" v="11" dt="2022-04-05T02:12:04.540"/>
    <p1510:client id="{840B8709-DD66-439D-B077-8960F49FBB7B}" v="18" dt="2022-04-04T17:19:20.177"/>
    <p1510:client id="{B21B834A-E988-499F-BD48-3BEA37632D9B}" v="2" dt="2022-04-05T03:15:59.0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59" autoAdjust="0"/>
    <p:restoredTop sz="94634" autoAdjust="0"/>
  </p:normalViewPr>
  <p:slideViewPr>
    <p:cSldViewPr snapToGrid="0">
      <p:cViewPr varScale="1">
        <p:scale>
          <a:sx n="69" d="100"/>
          <a:sy n="69" d="100"/>
        </p:scale>
        <p:origin x="460" y="4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B306B1-95E3-41C3-A350-EED6CFB59F98}" type="doc">
      <dgm:prSet loTypeId="urn:microsoft.com/office/officeart/2005/8/layout/hProcess11" loCatId="process" qsTypeId="urn:microsoft.com/office/officeart/2005/8/quickstyle/simple1" qsCatId="simple" csTypeId="urn:microsoft.com/office/officeart/2005/8/colors/accent1_2" csCatId="accent1" phldr="1"/>
      <dgm:spPr/>
    </dgm:pt>
    <dgm:pt modelId="{CBD49820-2664-44CA-ACF4-23880BCE8556}">
      <dgm:prSet phldrT="[Text]" custT="1"/>
      <dgm:spPr/>
      <dgm:t>
        <a:bodyPr/>
        <a:lstStyle/>
        <a:p>
          <a:r>
            <a:rPr lang="en-US" sz="1600" b="1" dirty="0">
              <a:solidFill>
                <a:schemeClr val="tx1"/>
              </a:solidFill>
              <a:latin typeface="Arial" panose="020B0604020202020204" pitchFamily="34" charset="0"/>
              <a:cs typeface="Arial" panose="020B0604020202020204" pitchFamily="34" charset="0"/>
            </a:rPr>
            <a:t>RO1</a:t>
          </a:r>
        </a:p>
        <a:p>
          <a:r>
            <a:rPr lang="en-US" sz="1600" b="1" dirty="0">
              <a:solidFill>
                <a:schemeClr val="bg1"/>
              </a:solidFill>
              <a:latin typeface="Arial" panose="020B0604020202020204" pitchFamily="34" charset="0"/>
              <a:cs typeface="Arial" panose="020B0604020202020204" pitchFamily="34" charset="0"/>
            </a:rPr>
            <a:t>FUNCTIONAL DESCRIPTION</a:t>
          </a:r>
          <a:endParaRPr lang="en-US" sz="1200" dirty="0">
            <a:solidFill>
              <a:schemeClr val="bg1"/>
            </a:solidFill>
            <a:latin typeface="Arial" panose="020B0604020202020204" pitchFamily="34" charset="0"/>
            <a:cs typeface="Arial" panose="020B0604020202020204" pitchFamily="34" charset="0"/>
          </a:endParaRPr>
        </a:p>
      </dgm:t>
    </dgm:pt>
    <dgm:pt modelId="{BA7D1491-B291-41D8-9E9D-1B8CDD45B99F}" type="parTrans" cxnId="{69608FF6-A177-4A85-B0D8-8CCF23DA1551}">
      <dgm:prSet/>
      <dgm:spPr/>
      <dgm:t>
        <a:bodyPr/>
        <a:lstStyle/>
        <a:p>
          <a:endParaRPr lang="en-US"/>
        </a:p>
      </dgm:t>
    </dgm:pt>
    <dgm:pt modelId="{C656F4BF-01E0-49BE-BB10-05A9C45E8A13}" type="sibTrans" cxnId="{69608FF6-A177-4A85-B0D8-8CCF23DA1551}">
      <dgm:prSet/>
      <dgm:spPr/>
      <dgm:t>
        <a:bodyPr/>
        <a:lstStyle/>
        <a:p>
          <a:endParaRPr lang="en-US"/>
        </a:p>
      </dgm:t>
    </dgm:pt>
    <dgm:pt modelId="{065E1936-38FB-4B6B-9E9B-591558151B8A}">
      <dgm:prSet phldrT="[Text]" custT="1"/>
      <dgm:spPr/>
      <dgm:t>
        <a:bodyPr/>
        <a:lstStyle/>
        <a:p>
          <a:r>
            <a:rPr lang="en-US" sz="1600" b="1" dirty="0">
              <a:latin typeface="Arial" panose="020B0604020202020204" pitchFamily="34" charset="0"/>
              <a:cs typeface="Arial" panose="020B0604020202020204" pitchFamily="34" charset="0"/>
            </a:rPr>
            <a:t>RO2</a:t>
          </a:r>
        </a:p>
        <a:p>
          <a:r>
            <a:rPr lang="en-US" sz="1600" b="1" dirty="0">
              <a:solidFill>
                <a:schemeClr val="bg1"/>
              </a:solidFill>
              <a:latin typeface="Arial" panose="020B0604020202020204" pitchFamily="34" charset="0"/>
              <a:cs typeface="Arial" panose="020B0604020202020204" pitchFamily="34" charset="0"/>
            </a:rPr>
            <a:t>WELCOME</a:t>
          </a:r>
          <a:r>
            <a:rPr lang="en-US" sz="1600" b="1" dirty="0">
              <a:solidFill>
                <a:schemeClr val="bg1"/>
              </a:solidFill>
            </a:rPr>
            <a:t> PAGE</a:t>
          </a:r>
        </a:p>
        <a:p>
          <a:endParaRPr lang="en-US" sz="1200" dirty="0">
            <a:solidFill>
              <a:schemeClr val="bg1"/>
            </a:solidFill>
          </a:endParaRPr>
        </a:p>
      </dgm:t>
    </dgm:pt>
    <dgm:pt modelId="{4F4D3C12-071A-471C-9E66-10E6159C1799}" type="parTrans" cxnId="{69C31E16-30A5-411B-B331-AD2E69536E10}">
      <dgm:prSet/>
      <dgm:spPr/>
      <dgm:t>
        <a:bodyPr/>
        <a:lstStyle/>
        <a:p>
          <a:endParaRPr lang="en-US"/>
        </a:p>
      </dgm:t>
    </dgm:pt>
    <dgm:pt modelId="{89BE528A-91A1-4F6E-BFA7-1ACFBC887604}" type="sibTrans" cxnId="{69C31E16-30A5-411B-B331-AD2E69536E10}">
      <dgm:prSet/>
      <dgm:spPr/>
      <dgm:t>
        <a:bodyPr/>
        <a:lstStyle/>
        <a:p>
          <a:endParaRPr lang="en-US"/>
        </a:p>
      </dgm:t>
    </dgm:pt>
    <dgm:pt modelId="{B66FD67A-FD18-4A42-8E47-01EE84191342}">
      <dgm:prSet phldrT="[Text]" custT="1"/>
      <dgm:spPr/>
      <dgm:t>
        <a:bodyPr/>
        <a:lstStyle/>
        <a:p>
          <a:r>
            <a:rPr lang="en-US" sz="1600" b="1" i="0" dirty="0">
              <a:solidFill>
                <a:schemeClr val="tx1"/>
              </a:solidFill>
              <a:latin typeface="Arial" panose="020B0604020202020204" pitchFamily="34" charset="0"/>
              <a:cs typeface="Arial" panose="020B0604020202020204" pitchFamily="34" charset="0"/>
            </a:rPr>
            <a:t>RO3</a:t>
          </a:r>
        </a:p>
        <a:p>
          <a:r>
            <a:rPr lang="en-US" sz="1600" b="1" i="0" dirty="0">
              <a:solidFill>
                <a:schemeClr val="bg1"/>
              </a:solidFill>
              <a:latin typeface="Arial" panose="020B0604020202020204" pitchFamily="34" charset="0"/>
              <a:cs typeface="Arial" panose="020B0604020202020204" pitchFamily="34" charset="0"/>
            </a:rPr>
            <a:t>HOMEPAGE</a:t>
          </a:r>
          <a:endParaRPr lang="en-US" sz="1600" b="1" dirty="0">
            <a:solidFill>
              <a:schemeClr val="bg1"/>
            </a:solidFill>
            <a:latin typeface="Arial" panose="020B0604020202020204" pitchFamily="34" charset="0"/>
            <a:cs typeface="Arial" panose="020B0604020202020204" pitchFamily="34" charset="0"/>
          </a:endParaRPr>
        </a:p>
      </dgm:t>
    </dgm:pt>
    <dgm:pt modelId="{728FA86D-CA9B-46AB-BC5B-3504B89C7781}" type="parTrans" cxnId="{7CB044DA-54A8-4776-90D7-8344FA7B4815}">
      <dgm:prSet/>
      <dgm:spPr/>
      <dgm:t>
        <a:bodyPr/>
        <a:lstStyle/>
        <a:p>
          <a:endParaRPr lang="en-US"/>
        </a:p>
      </dgm:t>
    </dgm:pt>
    <dgm:pt modelId="{029B6F63-0A76-4D7B-AAFB-CA02A1F0B036}" type="sibTrans" cxnId="{7CB044DA-54A8-4776-90D7-8344FA7B4815}">
      <dgm:prSet/>
      <dgm:spPr/>
      <dgm:t>
        <a:bodyPr/>
        <a:lstStyle/>
        <a:p>
          <a:endParaRPr lang="en-US"/>
        </a:p>
      </dgm:t>
    </dgm:pt>
    <dgm:pt modelId="{D9622692-05D9-4B44-B997-34C482CEAD07}">
      <dgm:prSet custT="1"/>
      <dgm:spPr/>
      <dgm:t>
        <a:bodyPr/>
        <a:lstStyle/>
        <a:p>
          <a:r>
            <a:rPr lang="en-US" sz="1600" b="1" dirty="0">
              <a:solidFill>
                <a:schemeClr val="tx1"/>
              </a:solidFill>
              <a:latin typeface="Arial" panose="020B0604020202020204" pitchFamily="34" charset="0"/>
              <a:cs typeface="Arial" panose="020B0604020202020204" pitchFamily="34" charset="0"/>
            </a:rPr>
            <a:t>RO4</a:t>
          </a:r>
        </a:p>
        <a:p>
          <a:r>
            <a:rPr lang="en-US" sz="1600" b="1" dirty="0">
              <a:solidFill>
                <a:schemeClr val="bg1"/>
              </a:solidFill>
              <a:latin typeface="Arial" panose="020B0604020202020204" pitchFamily="34" charset="0"/>
              <a:cs typeface="Arial" panose="020B0604020202020204" pitchFamily="34" charset="0"/>
            </a:rPr>
            <a:t>PRODUCT CATALOG PAGE</a:t>
          </a:r>
          <a:endParaRPr lang="en-US" sz="1600" dirty="0">
            <a:solidFill>
              <a:schemeClr val="bg1"/>
            </a:solidFill>
            <a:latin typeface="Arial" panose="020B0604020202020204" pitchFamily="34" charset="0"/>
            <a:cs typeface="Arial" panose="020B0604020202020204" pitchFamily="34" charset="0"/>
          </a:endParaRPr>
        </a:p>
      </dgm:t>
    </dgm:pt>
    <dgm:pt modelId="{058C97CD-F585-4056-BF73-C06430397079}" type="parTrans" cxnId="{7B8338E1-28A9-4816-A143-539A378987E0}">
      <dgm:prSet/>
      <dgm:spPr/>
      <dgm:t>
        <a:bodyPr/>
        <a:lstStyle/>
        <a:p>
          <a:endParaRPr lang="en-US"/>
        </a:p>
      </dgm:t>
    </dgm:pt>
    <dgm:pt modelId="{3581BEFA-4676-46E2-B7AD-446974DCF7F4}" type="sibTrans" cxnId="{7B8338E1-28A9-4816-A143-539A378987E0}">
      <dgm:prSet/>
      <dgm:spPr/>
      <dgm:t>
        <a:bodyPr/>
        <a:lstStyle/>
        <a:p>
          <a:endParaRPr lang="en-US"/>
        </a:p>
      </dgm:t>
    </dgm:pt>
    <dgm:pt modelId="{8FE3B16D-CB1D-4452-A24F-4DB82B820C1E}">
      <dgm:prSet custT="1"/>
      <dgm:spPr/>
      <dgm:t>
        <a:bodyPr/>
        <a:lstStyle/>
        <a:p>
          <a:r>
            <a:rPr lang="en-US" sz="1600" b="1" dirty="0">
              <a:solidFill>
                <a:schemeClr val="tx1"/>
              </a:solidFill>
              <a:latin typeface="Arial" panose="020B0604020202020204" pitchFamily="34" charset="0"/>
              <a:cs typeface="Arial" panose="020B0604020202020204" pitchFamily="34" charset="0"/>
            </a:rPr>
            <a:t>RO5</a:t>
          </a:r>
        </a:p>
        <a:p>
          <a:r>
            <a:rPr lang="en-US" sz="1600" b="1" dirty="0">
              <a:solidFill>
                <a:schemeClr val="bg1"/>
              </a:solidFill>
              <a:latin typeface="Arial" panose="020B0604020202020204" pitchFamily="34" charset="0"/>
              <a:cs typeface="Arial" panose="020B0604020202020204" pitchFamily="34" charset="0"/>
            </a:rPr>
            <a:t>PRODUCT DETAILS</a:t>
          </a:r>
          <a:endParaRPr lang="en-US" sz="1600" dirty="0">
            <a:solidFill>
              <a:schemeClr val="bg1"/>
            </a:solidFill>
            <a:latin typeface="Arial" panose="020B0604020202020204" pitchFamily="34" charset="0"/>
            <a:cs typeface="Arial" panose="020B0604020202020204" pitchFamily="34" charset="0"/>
          </a:endParaRPr>
        </a:p>
      </dgm:t>
    </dgm:pt>
    <dgm:pt modelId="{24DBCB50-83CD-4AD0-BEAA-B8B6ED5373CA}" type="parTrans" cxnId="{68D0D1BC-B9AA-4E67-950E-DDAC4A425FC7}">
      <dgm:prSet/>
      <dgm:spPr/>
      <dgm:t>
        <a:bodyPr/>
        <a:lstStyle/>
        <a:p>
          <a:endParaRPr lang="en-US"/>
        </a:p>
      </dgm:t>
    </dgm:pt>
    <dgm:pt modelId="{5349CD23-2C20-4273-8E02-D6D9A6D3A0DC}" type="sibTrans" cxnId="{68D0D1BC-B9AA-4E67-950E-DDAC4A425FC7}">
      <dgm:prSet/>
      <dgm:spPr/>
      <dgm:t>
        <a:bodyPr/>
        <a:lstStyle/>
        <a:p>
          <a:endParaRPr lang="en-US"/>
        </a:p>
      </dgm:t>
    </dgm:pt>
    <dgm:pt modelId="{7D550970-5588-4EBB-B073-463EC6EB05A4}">
      <dgm:prSet custT="1"/>
      <dgm:spPr/>
      <dgm:t>
        <a:bodyPr/>
        <a:lstStyle/>
        <a:p>
          <a:r>
            <a:rPr lang="en-US" sz="1600" b="1" i="0" dirty="0">
              <a:solidFill>
                <a:schemeClr val="tx1"/>
              </a:solidFill>
              <a:latin typeface="Arial" panose="020B0604020202020204" pitchFamily="34" charset="0"/>
              <a:cs typeface="Arial" panose="020B0604020202020204" pitchFamily="34" charset="0"/>
            </a:rPr>
            <a:t>RO6</a:t>
          </a:r>
        </a:p>
        <a:p>
          <a:r>
            <a:rPr lang="en-US" sz="1600" b="1" i="0" dirty="0">
              <a:solidFill>
                <a:schemeClr val="bg1"/>
              </a:solidFill>
              <a:latin typeface="Arial" panose="020B0604020202020204" pitchFamily="34" charset="0"/>
              <a:cs typeface="Arial" panose="020B0604020202020204" pitchFamily="34" charset="0"/>
            </a:rPr>
            <a:t>TRANSACTION PAGE</a:t>
          </a:r>
        </a:p>
      </dgm:t>
    </dgm:pt>
    <dgm:pt modelId="{CFD44A2A-6196-4183-BD05-EDAD10274E96}" type="parTrans" cxnId="{F8ED08C5-C979-4AF2-8E44-32026F324678}">
      <dgm:prSet/>
      <dgm:spPr/>
      <dgm:t>
        <a:bodyPr/>
        <a:lstStyle/>
        <a:p>
          <a:endParaRPr lang="en-US"/>
        </a:p>
      </dgm:t>
    </dgm:pt>
    <dgm:pt modelId="{CA70BEF6-82DA-4218-8FFD-2EF698396984}" type="sibTrans" cxnId="{F8ED08C5-C979-4AF2-8E44-32026F324678}">
      <dgm:prSet/>
      <dgm:spPr/>
      <dgm:t>
        <a:bodyPr/>
        <a:lstStyle/>
        <a:p>
          <a:endParaRPr lang="en-US"/>
        </a:p>
      </dgm:t>
    </dgm:pt>
    <dgm:pt modelId="{EA0C71B3-295C-41F4-8394-778A0ED440C9}" type="pres">
      <dgm:prSet presAssocID="{9DB306B1-95E3-41C3-A350-EED6CFB59F98}" presName="Name0" presStyleCnt="0">
        <dgm:presLayoutVars>
          <dgm:dir/>
          <dgm:resizeHandles val="exact"/>
        </dgm:presLayoutVars>
      </dgm:prSet>
      <dgm:spPr/>
    </dgm:pt>
    <dgm:pt modelId="{48674126-856E-40A2-AED1-66B0EF9F29B2}" type="pres">
      <dgm:prSet presAssocID="{9DB306B1-95E3-41C3-A350-EED6CFB59F98}" presName="arrow" presStyleLbl="bgShp" presStyleIdx="0" presStyleCnt="1" custScaleY="9462" custLinFactNeighborX="-2759" custLinFactNeighborY="415"/>
      <dgm:spPr>
        <a:solidFill>
          <a:schemeClr val="accent3">
            <a:lumMod val="75000"/>
          </a:schemeClr>
        </a:solidFill>
      </dgm:spPr>
    </dgm:pt>
    <dgm:pt modelId="{83EA8674-93CF-4ECA-962C-E32EF3196C72}" type="pres">
      <dgm:prSet presAssocID="{9DB306B1-95E3-41C3-A350-EED6CFB59F98}" presName="points" presStyleCnt="0"/>
      <dgm:spPr/>
    </dgm:pt>
    <dgm:pt modelId="{4EA87744-041F-4546-99B8-AFD0F76E549E}" type="pres">
      <dgm:prSet presAssocID="{CBD49820-2664-44CA-ACF4-23880BCE8556}" presName="compositeA" presStyleCnt="0"/>
      <dgm:spPr/>
    </dgm:pt>
    <dgm:pt modelId="{92555D7C-BA79-40AB-AEB4-9DF6047BAF06}" type="pres">
      <dgm:prSet presAssocID="{CBD49820-2664-44CA-ACF4-23880BCE8556}" presName="textA" presStyleLbl="revTx" presStyleIdx="0" presStyleCnt="6" custScaleX="127079">
        <dgm:presLayoutVars>
          <dgm:bulletEnabled val="1"/>
        </dgm:presLayoutVars>
      </dgm:prSet>
      <dgm:spPr/>
      <dgm:t>
        <a:bodyPr/>
        <a:lstStyle/>
        <a:p>
          <a:endParaRPr lang="en-US"/>
        </a:p>
      </dgm:t>
    </dgm:pt>
    <dgm:pt modelId="{1F883994-82B5-4883-84E5-27DEA523696A}" type="pres">
      <dgm:prSet presAssocID="{CBD49820-2664-44CA-ACF4-23880BCE8556}" presName="circleA" presStyleLbl="node1" presStyleIdx="0" presStyleCnt="6" custScaleX="68302" custScaleY="68302"/>
      <dgm:spPr>
        <a:solidFill>
          <a:schemeClr val="bg1"/>
        </a:solidFill>
        <a:ln w="38100">
          <a:solidFill>
            <a:schemeClr val="accent1"/>
          </a:solidFill>
        </a:ln>
      </dgm:spPr>
    </dgm:pt>
    <dgm:pt modelId="{7BDEDF1D-B731-48F3-82E6-549E9F37DDD3}" type="pres">
      <dgm:prSet presAssocID="{CBD49820-2664-44CA-ACF4-23880BCE8556}" presName="spaceA" presStyleCnt="0"/>
      <dgm:spPr/>
    </dgm:pt>
    <dgm:pt modelId="{2B4096E2-5B8D-494C-9868-68BA6E44F7EB}" type="pres">
      <dgm:prSet presAssocID="{C656F4BF-01E0-49BE-BB10-05A9C45E8A13}" presName="space" presStyleCnt="0"/>
      <dgm:spPr/>
    </dgm:pt>
    <dgm:pt modelId="{14D610B3-38C2-44F7-8FD9-40E31945903B}" type="pres">
      <dgm:prSet presAssocID="{065E1936-38FB-4B6B-9E9B-591558151B8A}" presName="compositeB" presStyleCnt="0"/>
      <dgm:spPr/>
    </dgm:pt>
    <dgm:pt modelId="{C0A42F7C-715B-4A79-9828-F6AC332F3146}" type="pres">
      <dgm:prSet presAssocID="{065E1936-38FB-4B6B-9E9B-591558151B8A}" presName="textB" presStyleLbl="revTx" presStyleIdx="1" presStyleCnt="6" custScaleX="131261">
        <dgm:presLayoutVars>
          <dgm:bulletEnabled val="1"/>
        </dgm:presLayoutVars>
      </dgm:prSet>
      <dgm:spPr/>
      <dgm:t>
        <a:bodyPr/>
        <a:lstStyle/>
        <a:p>
          <a:endParaRPr lang="en-US"/>
        </a:p>
      </dgm:t>
    </dgm:pt>
    <dgm:pt modelId="{C3811A8C-C5B9-40D6-9371-4FC75134A683}" type="pres">
      <dgm:prSet presAssocID="{065E1936-38FB-4B6B-9E9B-591558151B8A}" presName="circleB" presStyleLbl="node1" presStyleIdx="1" presStyleCnt="6" custScaleX="68302" custScaleY="68302"/>
      <dgm:spPr>
        <a:solidFill>
          <a:schemeClr val="bg1"/>
        </a:solidFill>
        <a:ln w="38100">
          <a:solidFill>
            <a:schemeClr val="accent1"/>
          </a:solidFill>
        </a:ln>
      </dgm:spPr>
    </dgm:pt>
    <dgm:pt modelId="{C56CC229-AA67-4139-B9AD-0F42CCBF65C9}" type="pres">
      <dgm:prSet presAssocID="{065E1936-38FB-4B6B-9E9B-591558151B8A}" presName="spaceB" presStyleCnt="0"/>
      <dgm:spPr/>
    </dgm:pt>
    <dgm:pt modelId="{344176A9-4596-4164-93EE-105F99235EEA}" type="pres">
      <dgm:prSet presAssocID="{89BE528A-91A1-4F6E-BFA7-1ACFBC887604}" presName="space" presStyleCnt="0"/>
      <dgm:spPr/>
    </dgm:pt>
    <dgm:pt modelId="{6D52EC47-EDC5-4D27-9CB9-7B5B93FBBEE1}" type="pres">
      <dgm:prSet presAssocID="{B66FD67A-FD18-4A42-8E47-01EE84191342}" presName="compositeA" presStyleCnt="0"/>
      <dgm:spPr/>
    </dgm:pt>
    <dgm:pt modelId="{D4CDBD6E-3669-4F1C-9CC4-93E35C648322}" type="pres">
      <dgm:prSet presAssocID="{B66FD67A-FD18-4A42-8E47-01EE84191342}" presName="textA" presStyleLbl="revTx" presStyleIdx="2" presStyleCnt="6">
        <dgm:presLayoutVars>
          <dgm:bulletEnabled val="1"/>
        </dgm:presLayoutVars>
      </dgm:prSet>
      <dgm:spPr/>
      <dgm:t>
        <a:bodyPr/>
        <a:lstStyle/>
        <a:p>
          <a:endParaRPr lang="en-US"/>
        </a:p>
      </dgm:t>
    </dgm:pt>
    <dgm:pt modelId="{47A22639-27DB-48B6-8C1A-0E49E17D2CAD}" type="pres">
      <dgm:prSet presAssocID="{B66FD67A-FD18-4A42-8E47-01EE84191342}" presName="circleA" presStyleLbl="node1" presStyleIdx="2" presStyleCnt="6" custScaleX="68302" custScaleY="68302"/>
      <dgm:spPr>
        <a:solidFill>
          <a:schemeClr val="bg1"/>
        </a:solidFill>
        <a:ln w="38100">
          <a:solidFill>
            <a:schemeClr val="accent1"/>
          </a:solidFill>
        </a:ln>
      </dgm:spPr>
    </dgm:pt>
    <dgm:pt modelId="{04669B89-305A-4E50-B9C3-9B50EC0CAB61}" type="pres">
      <dgm:prSet presAssocID="{B66FD67A-FD18-4A42-8E47-01EE84191342}" presName="spaceA" presStyleCnt="0"/>
      <dgm:spPr/>
    </dgm:pt>
    <dgm:pt modelId="{8D9FFF2C-2898-47EC-9BFD-28499EE3A7C4}" type="pres">
      <dgm:prSet presAssocID="{029B6F63-0A76-4D7B-AAFB-CA02A1F0B036}" presName="space" presStyleCnt="0"/>
      <dgm:spPr/>
    </dgm:pt>
    <dgm:pt modelId="{394B1C5B-C3CB-4BC4-BEEE-05FF4F4A0DFF}" type="pres">
      <dgm:prSet presAssocID="{D9622692-05D9-4B44-B997-34C482CEAD07}" presName="compositeB" presStyleCnt="0"/>
      <dgm:spPr/>
    </dgm:pt>
    <dgm:pt modelId="{EDA64E7E-39F7-47B6-BE20-7054A81C7ED8}" type="pres">
      <dgm:prSet presAssocID="{D9622692-05D9-4B44-B997-34C482CEAD07}" presName="textB" presStyleLbl="revTx" presStyleIdx="3" presStyleCnt="6">
        <dgm:presLayoutVars>
          <dgm:bulletEnabled val="1"/>
        </dgm:presLayoutVars>
      </dgm:prSet>
      <dgm:spPr/>
      <dgm:t>
        <a:bodyPr/>
        <a:lstStyle/>
        <a:p>
          <a:endParaRPr lang="en-US"/>
        </a:p>
      </dgm:t>
    </dgm:pt>
    <dgm:pt modelId="{0B9460AF-9DA8-4898-B704-60496BEF18AE}" type="pres">
      <dgm:prSet presAssocID="{D9622692-05D9-4B44-B997-34C482CEAD07}" presName="circleB" presStyleLbl="node1" presStyleIdx="3" presStyleCnt="6" custScaleX="68302" custScaleY="68302"/>
      <dgm:spPr>
        <a:solidFill>
          <a:schemeClr val="bg1"/>
        </a:solidFill>
        <a:ln w="38100">
          <a:solidFill>
            <a:schemeClr val="accent1"/>
          </a:solidFill>
        </a:ln>
      </dgm:spPr>
    </dgm:pt>
    <dgm:pt modelId="{BFB3F211-7881-4B74-9838-BD092E9281E9}" type="pres">
      <dgm:prSet presAssocID="{D9622692-05D9-4B44-B997-34C482CEAD07}" presName="spaceB" presStyleCnt="0"/>
      <dgm:spPr/>
    </dgm:pt>
    <dgm:pt modelId="{C68236CA-C673-44DE-B2C1-0F893A25329B}" type="pres">
      <dgm:prSet presAssocID="{3581BEFA-4676-46E2-B7AD-446974DCF7F4}" presName="space" presStyleCnt="0"/>
      <dgm:spPr/>
    </dgm:pt>
    <dgm:pt modelId="{7CF55D44-B2A2-435B-B769-F94FB3DBA948}" type="pres">
      <dgm:prSet presAssocID="{8FE3B16D-CB1D-4452-A24F-4DB82B820C1E}" presName="compositeA" presStyleCnt="0"/>
      <dgm:spPr/>
    </dgm:pt>
    <dgm:pt modelId="{D8295B71-D6E8-480C-8501-C468B1927EAA}" type="pres">
      <dgm:prSet presAssocID="{8FE3B16D-CB1D-4452-A24F-4DB82B820C1E}" presName="textA" presStyleLbl="revTx" presStyleIdx="4" presStyleCnt="6">
        <dgm:presLayoutVars>
          <dgm:bulletEnabled val="1"/>
        </dgm:presLayoutVars>
      </dgm:prSet>
      <dgm:spPr/>
      <dgm:t>
        <a:bodyPr/>
        <a:lstStyle/>
        <a:p>
          <a:endParaRPr lang="en-US"/>
        </a:p>
      </dgm:t>
    </dgm:pt>
    <dgm:pt modelId="{155E5997-386E-441B-878C-596380EE7AD5}" type="pres">
      <dgm:prSet presAssocID="{8FE3B16D-CB1D-4452-A24F-4DB82B820C1E}" presName="circleA" presStyleLbl="node1" presStyleIdx="4" presStyleCnt="6" custScaleX="68302" custScaleY="68302"/>
      <dgm:spPr>
        <a:solidFill>
          <a:schemeClr val="bg1"/>
        </a:solidFill>
        <a:ln w="38100">
          <a:solidFill>
            <a:schemeClr val="accent1"/>
          </a:solidFill>
        </a:ln>
      </dgm:spPr>
    </dgm:pt>
    <dgm:pt modelId="{CD327EDB-C4BD-4669-8C2B-CCE7A52EEED2}" type="pres">
      <dgm:prSet presAssocID="{8FE3B16D-CB1D-4452-A24F-4DB82B820C1E}" presName="spaceA" presStyleCnt="0"/>
      <dgm:spPr/>
    </dgm:pt>
    <dgm:pt modelId="{4E76E973-FF7B-447B-AB30-7B4C919F6718}" type="pres">
      <dgm:prSet presAssocID="{5349CD23-2C20-4273-8E02-D6D9A6D3A0DC}" presName="space" presStyleCnt="0"/>
      <dgm:spPr/>
    </dgm:pt>
    <dgm:pt modelId="{CC62314D-9D64-46BD-B3D1-36D56D9CC905}" type="pres">
      <dgm:prSet presAssocID="{7D550970-5588-4EBB-B073-463EC6EB05A4}" presName="compositeB" presStyleCnt="0"/>
      <dgm:spPr/>
    </dgm:pt>
    <dgm:pt modelId="{DB943114-31A1-44FC-A853-EEE9901DD889}" type="pres">
      <dgm:prSet presAssocID="{7D550970-5588-4EBB-B073-463EC6EB05A4}" presName="textB" presStyleLbl="revTx" presStyleIdx="5" presStyleCnt="6" custScaleX="134469" custScaleY="110427">
        <dgm:presLayoutVars>
          <dgm:bulletEnabled val="1"/>
        </dgm:presLayoutVars>
      </dgm:prSet>
      <dgm:spPr/>
      <dgm:t>
        <a:bodyPr/>
        <a:lstStyle/>
        <a:p>
          <a:endParaRPr lang="en-US"/>
        </a:p>
      </dgm:t>
    </dgm:pt>
    <dgm:pt modelId="{9E2F2A95-FCE2-4B1D-ADB6-0EA0E829C435}" type="pres">
      <dgm:prSet presAssocID="{7D550970-5588-4EBB-B073-463EC6EB05A4}" presName="circleB" presStyleLbl="node1" presStyleIdx="5" presStyleCnt="6" custScaleX="68302" custScaleY="68302"/>
      <dgm:spPr>
        <a:solidFill>
          <a:schemeClr val="bg1"/>
        </a:solidFill>
        <a:ln w="38100">
          <a:solidFill>
            <a:schemeClr val="accent1"/>
          </a:solidFill>
        </a:ln>
      </dgm:spPr>
    </dgm:pt>
    <dgm:pt modelId="{AF70117B-2AA4-42F5-B5B4-D0BD2401D1A8}" type="pres">
      <dgm:prSet presAssocID="{7D550970-5588-4EBB-B073-463EC6EB05A4}" presName="spaceB" presStyleCnt="0"/>
      <dgm:spPr/>
    </dgm:pt>
  </dgm:ptLst>
  <dgm:cxnLst>
    <dgm:cxn modelId="{7B8338E1-28A9-4816-A143-539A378987E0}" srcId="{9DB306B1-95E3-41C3-A350-EED6CFB59F98}" destId="{D9622692-05D9-4B44-B997-34C482CEAD07}" srcOrd="3" destOrd="0" parTransId="{058C97CD-F585-4056-BF73-C06430397079}" sibTransId="{3581BEFA-4676-46E2-B7AD-446974DCF7F4}"/>
    <dgm:cxn modelId="{6E5832E8-5D89-4489-9A4D-A9D67A58A497}" type="presOf" srcId="{065E1936-38FB-4B6B-9E9B-591558151B8A}" destId="{C0A42F7C-715B-4A79-9828-F6AC332F3146}" srcOrd="0" destOrd="0" presId="urn:microsoft.com/office/officeart/2005/8/layout/hProcess11"/>
    <dgm:cxn modelId="{F8ED08C5-C979-4AF2-8E44-32026F324678}" srcId="{9DB306B1-95E3-41C3-A350-EED6CFB59F98}" destId="{7D550970-5588-4EBB-B073-463EC6EB05A4}" srcOrd="5" destOrd="0" parTransId="{CFD44A2A-6196-4183-BD05-EDAD10274E96}" sibTransId="{CA70BEF6-82DA-4218-8FFD-2EF698396984}"/>
    <dgm:cxn modelId="{D7879692-7ABF-4277-9747-C41FA94E21DD}" type="presOf" srcId="{D9622692-05D9-4B44-B997-34C482CEAD07}" destId="{EDA64E7E-39F7-47B6-BE20-7054A81C7ED8}" srcOrd="0" destOrd="0" presId="urn:microsoft.com/office/officeart/2005/8/layout/hProcess11"/>
    <dgm:cxn modelId="{337CBFCC-A48C-4EE1-904F-548B2DE30345}" type="presOf" srcId="{CBD49820-2664-44CA-ACF4-23880BCE8556}" destId="{92555D7C-BA79-40AB-AEB4-9DF6047BAF06}" srcOrd="0" destOrd="0" presId="urn:microsoft.com/office/officeart/2005/8/layout/hProcess11"/>
    <dgm:cxn modelId="{69C31E16-30A5-411B-B331-AD2E69536E10}" srcId="{9DB306B1-95E3-41C3-A350-EED6CFB59F98}" destId="{065E1936-38FB-4B6B-9E9B-591558151B8A}" srcOrd="1" destOrd="0" parTransId="{4F4D3C12-071A-471C-9E66-10E6159C1799}" sibTransId="{89BE528A-91A1-4F6E-BFA7-1ACFBC887604}"/>
    <dgm:cxn modelId="{F9189423-58EC-411E-A39F-2AF1B23583D4}" type="presOf" srcId="{7D550970-5588-4EBB-B073-463EC6EB05A4}" destId="{DB943114-31A1-44FC-A853-EEE9901DD889}" srcOrd="0" destOrd="0" presId="urn:microsoft.com/office/officeart/2005/8/layout/hProcess11"/>
    <dgm:cxn modelId="{8056DD73-0632-4A62-90FA-598BA77D73B8}" type="presOf" srcId="{8FE3B16D-CB1D-4452-A24F-4DB82B820C1E}" destId="{D8295B71-D6E8-480C-8501-C468B1927EAA}" srcOrd="0" destOrd="0" presId="urn:microsoft.com/office/officeart/2005/8/layout/hProcess11"/>
    <dgm:cxn modelId="{70F80A75-448A-4577-B963-FC9FDA148495}" type="presOf" srcId="{B66FD67A-FD18-4A42-8E47-01EE84191342}" destId="{D4CDBD6E-3669-4F1C-9CC4-93E35C648322}" srcOrd="0" destOrd="0" presId="urn:microsoft.com/office/officeart/2005/8/layout/hProcess11"/>
    <dgm:cxn modelId="{57F07CB4-D350-473F-98B0-60B89D812E96}" type="presOf" srcId="{9DB306B1-95E3-41C3-A350-EED6CFB59F98}" destId="{EA0C71B3-295C-41F4-8394-778A0ED440C9}" srcOrd="0" destOrd="0" presId="urn:microsoft.com/office/officeart/2005/8/layout/hProcess11"/>
    <dgm:cxn modelId="{69608FF6-A177-4A85-B0D8-8CCF23DA1551}" srcId="{9DB306B1-95E3-41C3-A350-EED6CFB59F98}" destId="{CBD49820-2664-44CA-ACF4-23880BCE8556}" srcOrd="0" destOrd="0" parTransId="{BA7D1491-B291-41D8-9E9D-1B8CDD45B99F}" sibTransId="{C656F4BF-01E0-49BE-BB10-05A9C45E8A13}"/>
    <dgm:cxn modelId="{68D0D1BC-B9AA-4E67-950E-DDAC4A425FC7}" srcId="{9DB306B1-95E3-41C3-A350-EED6CFB59F98}" destId="{8FE3B16D-CB1D-4452-A24F-4DB82B820C1E}" srcOrd="4" destOrd="0" parTransId="{24DBCB50-83CD-4AD0-BEAA-B8B6ED5373CA}" sibTransId="{5349CD23-2C20-4273-8E02-D6D9A6D3A0DC}"/>
    <dgm:cxn modelId="{7CB044DA-54A8-4776-90D7-8344FA7B4815}" srcId="{9DB306B1-95E3-41C3-A350-EED6CFB59F98}" destId="{B66FD67A-FD18-4A42-8E47-01EE84191342}" srcOrd="2" destOrd="0" parTransId="{728FA86D-CA9B-46AB-BC5B-3504B89C7781}" sibTransId="{029B6F63-0A76-4D7B-AAFB-CA02A1F0B036}"/>
    <dgm:cxn modelId="{C314ACC9-2894-4550-8632-33B4D47733BC}" type="presParOf" srcId="{EA0C71B3-295C-41F4-8394-778A0ED440C9}" destId="{48674126-856E-40A2-AED1-66B0EF9F29B2}" srcOrd="0" destOrd="0" presId="urn:microsoft.com/office/officeart/2005/8/layout/hProcess11"/>
    <dgm:cxn modelId="{236B57D1-1BA2-4B04-8583-924225692671}" type="presParOf" srcId="{EA0C71B3-295C-41F4-8394-778A0ED440C9}" destId="{83EA8674-93CF-4ECA-962C-E32EF3196C72}" srcOrd="1" destOrd="0" presId="urn:microsoft.com/office/officeart/2005/8/layout/hProcess11"/>
    <dgm:cxn modelId="{B9A9B8E2-A194-4A64-93E9-F7CE006CB44C}" type="presParOf" srcId="{83EA8674-93CF-4ECA-962C-E32EF3196C72}" destId="{4EA87744-041F-4546-99B8-AFD0F76E549E}" srcOrd="0" destOrd="0" presId="urn:microsoft.com/office/officeart/2005/8/layout/hProcess11"/>
    <dgm:cxn modelId="{7CA69B1A-B278-4C53-930D-A769C8A9C0C5}" type="presParOf" srcId="{4EA87744-041F-4546-99B8-AFD0F76E549E}" destId="{92555D7C-BA79-40AB-AEB4-9DF6047BAF06}" srcOrd="0" destOrd="0" presId="urn:microsoft.com/office/officeart/2005/8/layout/hProcess11"/>
    <dgm:cxn modelId="{1E485725-057F-4C85-B3F4-D1131C2B209B}" type="presParOf" srcId="{4EA87744-041F-4546-99B8-AFD0F76E549E}" destId="{1F883994-82B5-4883-84E5-27DEA523696A}" srcOrd="1" destOrd="0" presId="urn:microsoft.com/office/officeart/2005/8/layout/hProcess11"/>
    <dgm:cxn modelId="{7FFE09E0-8C64-4D00-A56C-381CB2960422}" type="presParOf" srcId="{4EA87744-041F-4546-99B8-AFD0F76E549E}" destId="{7BDEDF1D-B731-48F3-82E6-549E9F37DDD3}" srcOrd="2" destOrd="0" presId="urn:microsoft.com/office/officeart/2005/8/layout/hProcess11"/>
    <dgm:cxn modelId="{29E80336-2FB1-475D-9F17-E5EE6B0F1C3F}" type="presParOf" srcId="{83EA8674-93CF-4ECA-962C-E32EF3196C72}" destId="{2B4096E2-5B8D-494C-9868-68BA6E44F7EB}" srcOrd="1" destOrd="0" presId="urn:microsoft.com/office/officeart/2005/8/layout/hProcess11"/>
    <dgm:cxn modelId="{13633AB7-6FF8-49A1-81E2-D7E33BE287EC}" type="presParOf" srcId="{83EA8674-93CF-4ECA-962C-E32EF3196C72}" destId="{14D610B3-38C2-44F7-8FD9-40E31945903B}" srcOrd="2" destOrd="0" presId="urn:microsoft.com/office/officeart/2005/8/layout/hProcess11"/>
    <dgm:cxn modelId="{1A29AB4D-7F73-47A2-B784-497ACE9B8DA5}" type="presParOf" srcId="{14D610B3-38C2-44F7-8FD9-40E31945903B}" destId="{C0A42F7C-715B-4A79-9828-F6AC332F3146}" srcOrd="0" destOrd="0" presId="urn:microsoft.com/office/officeart/2005/8/layout/hProcess11"/>
    <dgm:cxn modelId="{1B995ADC-8039-4B02-AB66-891A8B2CAC98}" type="presParOf" srcId="{14D610B3-38C2-44F7-8FD9-40E31945903B}" destId="{C3811A8C-C5B9-40D6-9371-4FC75134A683}" srcOrd="1" destOrd="0" presId="urn:microsoft.com/office/officeart/2005/8/layout/hProcess11"/>
    <dgm:cxn modelId="{444F7CBF-3FD1-4747-BF58-A25FBF22494B}" type="presParOf" srcId="{14D610B3-38C2-44F7-8FD9-40E31945903B}" destId="{C56CC229-AA67-4139-B9AD-0F42CCBF65C9}" srcOrd="2" destOrd="0" presId="urn:microsoft.com/office/officeart/2005/8/layout/hProcess11"/>
    <dgm:cxn modelId="{7A041772-F4B5-443F-AF8E-F35C1678946B}" type="presParOf" srcId="{83EA8674-93CF-4ECA-962C-E32EF3196C72}" destId="{344176A9-4596-4164-93EE-105F99235EEA}" srcOrd="3" destOrd="0" presId="urn:microsoft.com/office/officeart/2005/8/layout/hProcess11"/>
    <dgm:cxn modelId="{04D8A939-19E9-42E6-99F1-367DB41A6EFA}" type="presParOf" srcId="{83EA8674-93CF-4ECA-962C-E32EF3196C72}" destId="{6D52EC47-EDC5-4D27-9CB9-7B5B93FBBEE1}" srcOrd="4" destOrd="0" presId="urn:microsoft.com/office/officeart/2005/8/layout/hProcess11"/>
    <dgm:cxn modelId="{84C9C0C5-D352-4C1E-93EB-466CEEE9BB8F}" type="presParOf" srcId="{6D52EC47-EDC5-4D27-9CB9-7B5B93FBBEE1}" destId="{D4CDBD6E-3669-4F1C-9CC4-93E35C648322}" srcOrd="0" destOrd="0" presId="urn:microsoft.com/office/officeart/2005/8/layout/hProcess11"/>
    <dgm:cxn modelId="{5A4DC39D-3CF1-4B3D-880C-9F5ED3B1B86D}" type="presParOf" srcId="{6D52EC47-EDC5-4D27-9CB9-7B5B93FBBEE1}" destId="{47A22639-27DB-48B6-8C1A-0E49E17D2CAD}" srcOrd="1" destOrd="0" presId="urn:microsoft.com/office/officeart/2005/8/layout/hProcess11"/>
    <dgm:cxn modelId="{374C72E2-6CED-4CB4-AE78-3F1FC1106A31}" type="presParOf" srcId="{6D52EC47-EDC5-4D27-9CB9-7B5B93FBBEE1}" destId="{04669B89-305A-4E50-B9C3-9B50EC0CAB61}" srcOrd="2" destOrd="0" presId="urn:microsoft.com/office/officeart/2005/8/layout/hProcess11"/>
    <dgm:cxn modelId="{C56C07A4-CBAC-4D8A-9473-ABBF9CFCDECF}" type="presParOf" srcId="{83EA8674-93CF-4ECA-962C-E32EF3196C72}" destId="{8D9FFF2C-2898-47EC-9BFD-28499EE3A7C4}" srcOrd="5" destOrd="0" presId="urn:microsoft.com/office/officeart/2005/8/layout/hProcess11"/>
    <dgm:cxn modelId="{AD064F41-0606-4425-94A3-C09C75D68F84}" type="presParOf" srcId="{83EA8674-93CF-4ECA-962C-E32EF3196C72}" destId="{394B1C5B-C3CB-4BC4-BEEE-05FF4F4A0DFF}" srcOrd="6" destOrd="0" presId="urn:microsoft.com/office/officeart/2005/8/layout/hProcess11"/>
    <dgm:cxn modelId="{F4168EBE-395E-4A9D-96F4-1228E45D0660}" type="presParOf" srcId="{394B1C5B-C3CB-4BC4-BEEE-05FF4F4A0DFF}" destId="{EDA64E7E-39F7-47B6-BE20-7054A81C7ED8}" srcOrd="0" destOrd="0" presId="urn:microsoft.com/office/officeart/2005/8/layout/hProcess11"/>
    <dgm:cxn modelId="{1CD57EC5-8D21-4FD4-B7D4-AA1CADD88639}" type="presParOf" srcId="{394B1C5B-C3CB-4BC4-BEEE-05FF4F4A0DFF}" destId="{0B9460AF-9DA8-4898-B704-60496BEF18AE}" srcOrd="1" destOrd="0" presId="urn:microsoft.com/office/officeart/2005/8/layout/hProcess11"/>
    <dgm:cxn modelId="{D390DFB6-ABEB-4F5D-ADDA-C71256D12FC4}" type="presParOf" srcId="{394B1C5B-C3CB-4BC4-BEEE-05FF4F4A0DFF}" destId="{BFB3F211-7881-4B74-9838-BD092E9281E9}" srcOrd="2" destOrd="0" presId="urn:microsoft.com/office/officeart/2005/8/layout/hProcess11"/>
    <dgm:cxn modelId="{17AD371C-3846-4E38-9F95-97C35AA86DE4}" type="presParOf" srcId="{83EA8674-93CF-4ECA-962C-E32EF3196C72}" destId="{C68236CA-C673-44DE-B2C1-0F893A25329B}" srcOrd="7" destOrd="0" presId="urn:microsoft.com/office/officeart/2005/8/layout/hProcess11"/>
    <dgm:cxn modelId="{B4C7D7CA-8B8F-4487-9188-429A2BA75091}" type="presParOf" srcId="{83EA8674-93CF-4ECA-962C-E32EF3196C72}" destId="{7CF55D44-B2A2-435B-B769-F94FB3DBA948}" srcOrd="8" destOrd="0" presId="urn:microsoft.com/office/officeart/2005/8/layout/hProcess11"/>
    <dgm:cxn modelId="{7458796B-94EE-4D69-B894-5391AA87E29C}" type="presParOf" srcId="{7CF55D44-B2A2-435B-B769-F94FB3DBA948}" destId="{D8295B71-D6E8-480C-8501-C468B1927EAA}" srcOrd="0" destOrd="0" presId="urn:microsoft.com/office/officeart/2005/8/layout/hProcess11"/>
    <dgm:cxn modelId="{205DAB58-9956-45EB-931B-46A0F2DD9B4E}" type="presParOf" srcId="{7CF55D44-B2A2-435B-B769-F94FB3DBA948}" destId="{155E5997-386E-441B-878C-596380EE7AD5}" srcOrd="1" destOrd="0" presId="urn:microsoft.com/office/officeart/2005/8/layout/hProcess11"/>
    <dgm:cxn modelId="{CAD798F8-8564-4C36-899D-A9D58ADFA5A8}" type="presParOf" srcId="{7CF55D44-B2A2-435B-B769-F94FB3DBA948}" destId="{CD327EDB-C4BD-4669-8C2B-CCE7A52EEED2}" srcOrd="2" destOrd="0" presId="urn:microsoft.com/office/officeart/2005/8/layout/hProcess11"/>
    <dgm:cxn modelId="{9A783828-A28E-4AB1-826B-858631467469}" type="presParOf" srcId="{83EA8674-93CF-4ECA-962C-E32EF3196C72}" destId="{4E76E973-FF7B-447B-AB30-7B4C919F6718}" srcOrd="9" destOrd="0" presId="urn:microsoft.com/office/officeart/2005/8/layout/hProcess11"/>
    <dgm:cxn modelId="{FC458214-EE94-4034-978B-974628473FDC}" type="presParOf" srcId="{83EA8674-93CF-4ECA-962C-E32EF3196C72}" destId="{CC62314D-9D64-46BD-B3D1-36D56D9CC905}" srcOrd="10" destOrd="0" presId="urn:microsoft.com/office/officeart/2005/8/layout/hProcess11"/>
    <dgm:cxn modelId="{85BB5832-17AC-4A5A-AD73-2AD65DB36DA2}" type="presParOf" srcId="{CC62314D-9D64-46BD-B3D1-36D56D9CC905}" destId="{DB943114-31A1-44FC-A853-EEE9901DD889}" srcOrd="0" destOrd="0" presId="urn:microsoft.com/office/officeart/2005/8/layout/hProcess11"/>
    <dgm:cxn modelId="{E67FB7B7-0FA2-4D6B-A259-992C97F7D365}" type="presParOf" srcId="{CC62314D-9D64-46BD-B3D1-36D56D9CC905}" destId="{9E2F2A95-FCE2-4B1D-ADB6-0EA0E829C435}" srcOrd="1" destOrd="0" presId="urn:microsoft.com/office/officeart/2005/8/layout/hProcess11"/>
    <dgm:cxn modelId="{E052F7B9-C2AF-43A4-B3C1-30DA286A6E9D}" type="presParOf" srcId="{CC62314D-9D64-46BD-B3D1-36D56D9CC905}" destId="{AF70117B-2AA4-42F5-B5B4-D0BD2401D1A8}"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674126-856E-40A2-AED1-66B0EF9F29B2}">
      <dsp:nvSpPr>
        <dsp:cNvPr id="0" name=""/>
        <dsp:cNvSpPr/>
      </dsp:nvSpPr>
      <dsp:spPr>
        <a:xfrm>
          <a:off x="0" y="1769659"/>
          <a:ext cx="11347163" cy="138746"/>
        </a:xfrm>
        <a:prstGeom prst="notchedRightArrow">
          <a:avLst/>
        </a:prstGeom>
        <a:solidFill>
          <a:schemeClr val="accent3">
            <a:lumMod val="75000"/>
          </a:schemeClr>
        </a:solidFill>
        <a:ln>
          <a:noFill/>
        </a:ln>
        <a:effectLst/>
      </dsp:spPr>
      <dsp:style>
        <a:lnRef idx="0">
          <a:scrgbClr r="0" g="0" b="0"/>
        </a:lnRef>
        <a:fillRef idx="1">
          <a:scrgbClr r="0" g="0" b="0"/>
        </a:fillRef>
        <a:effectRef idx="0">
          <a:scrgbClr r="0" g="0" b="0"/>
        </a:effectRef>
        <a:fontRef idx="minor"/>
      </dsp:style>
    </dsp:sp>
    <dsp:sp modelId="{92555D7C-BA79-40AB-AEB4-9DF6047BAF06}">
      <dsp:nvSpPr>
        <dsp:cNvPr id="0" name=""/>
        <dsp:cNvSpPr/>
      </dsp:nvSpPr>
      <dsp:spPr>
        <a:xfrm>
          <a:off x="10576" y="0"/>
          <a:ext cx="1804239" cy="1466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b="1" kern="1200" dirty="0">
              <a:solidFill>
                <a:schemeClr val="tx1"/>
              </a:solidFill>
              <a:latin typeface="Arial" panose="020B0604020202020204" pitchFamily="34" charset="0"/>
              <a:cs typeface="Arial" panose="020B0604020202020204" pitchFamily="34" charset="0"/>
            </a:rPr>
            <a:t>RO1</a:t>
          </a:r>
        </a:p>
        <a:p>
          <a:pPr lvl="0" algn="ctr" defTabSz="711200">
            <a:lnSpc>
              <a:spcPct val="90000"/>
            </a:lnSpc>
            <a:spcBef>
              <a:spcPct val="0"/>
            </a:spcBef>
            <a:spcAft>
              <a:spcPct val="35000"/>
            </a:spcAft>
          </a:pPr>
          <a:r>
            <a:rPr lang="en-US" sz="1600" b="1" kern="1200" dirty="0">
              <a:solidFill>
                <a:schemeClr val="bg1"/>
              </a:solidFill>
              <a:latin typeface="Arial" panose="020B0604020202020204" pitchFamily="34" charset="0"/>
              <a:cs typeface="Arial" panose="020B0604020202020204" pitchFamily="34" charset="0"/>
            </a:rPr>
            <a:t>FUNCTIONAL DESCRIPTION</a:t>
          </a:r>
          <a:endParaRPr lang="en-US" sz="1200" kern="1200" dirty="0">
            <a:solidFill>
              <a:schemeClr val="bg1"/>
            </a:solidFill>
            <a:latin typeface="Arial" panose="020B0604020202020204" pitchFamily="34" charset="0"/>
            <a:cs typeface="Arial" panose="020B0604020202020204" pitchFamily="34" charset="0"/>
          </a:endParaRPr>
        </a:p>
      </dsp:txBody>
      <dsp:txXfrm>
        <a:off x="10576" y="0"/>
        <a:ext cx="1804239" cy="1466358"/>
      </dsp:txXfrm>
    </dsp:sp>
    <dsp:sp modelId="{1F883994-82B5-4883-84E5-27DEA523696A}">
      <dsp:nvSpPr>
        <dsp:cNvPr id="0" name=""/>
        <dsp:cNvSpPr/>
      </dsp:nvSpPr>
      <dsp:spPr>
        <a:xfrm>
          <a:off x="787502" y="1707753"/>
          <a:ext cx="250388" cy="250388"/>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C0A42F7C-715B-4A79-9828-F6AC332F3146}">
      <dsp:nvSpPr>
        <dsp:cNvPr id="0" name=""/>
        <dsp:cNvSpPr/>
      </dsp:nvSpPr>
      <dsp:spPr>
        <a:xfrm>
          <a:off x="1885805" y="2199537"/>
          <a:ext cx="1863614" cy="1466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b="1" kern="1200" dirty="0">
              <a:latin typeface="Arial" panose="020B0604020202020204" pitchFamily="34" charset="0"/>
              <a:cs typeface="Arial" panose="020B0604020202020204" pitchFamily="34" charset="0"/>
            </a:rPr>
            <a:t>RO2</a:t>
          </a:r>
        </a:p>
        <a:p>
          <a:pPr lvl="0" algn="ctr" defTabSz="711200">
            <a:lnSpc>
              <a:spcPct val="90000"/>
            </a:lnSpc>
            <a:spcBef>
              <a:spcPct val="0"/>
            </a:spcBef>
            <a:spcAft>
              <a:spcPct val="35000"/>
            </a:spcAft>
          </a:pPr>
          <a:r>
            <a:rPr lang="en-US" sz="1600" b="1" kern="1200" dirty="0">
              <a:solidFill>
                <a:schemeClr val="bg1"/>
              </a:solidFill>
              <a:latin typeface="Arial" panose="020B0604020202020204" pitchFamily="34" charset="0"/>
              <a:cs typeface="Arial" panose="020B0604020202020204" pitchFamily="34" charset="0"/>
            </a:rPr>
            <a:t>WELCOME</a:t>
          </a:r>
          <a:r>
            <a:rPr lang="en-US" sz="1600" b="1" kern="1200" dirty="0">
              <a:solidFill>
                <a:schemeClr val="bg1"/>
              </a:solidFill>
            </a:rPr>
            <a:t> PAGE</a:t>
          </a:r>
        </a:p>
        <a:p>
          <a:pPr lvl="0" algn="ctr" defTabSz="711200">
            <a:lnSpc>
              <a:spcPct val="90000"/>
            </a:lnSpc>
            <a:spcBef>
              <a:spcPct val="0"/>
            </a:spcBef>
            <a:spcAft>
              <a:spcPct val="35000"/>
            </a:spcAft>
          </a:pPr>
          <a:endParaRPr lang="en-US" sz="1200" kern="1200" dirty="0">
            <a:solidFill>
              <a:schemeClr val="bg1"/>
            </a:solidFill>
          </a:endParaRPr>
        </a:p>
      </dsp:txBody>
      <dsp:txXfrm>
        <a:off x="1885805" y="2199537"/>
        <a:ext cx="1863614" cy="1466358"/>
      </dsp:txXfrm>
    </dsp:sp>
    <dsp:sp modelId="{C3811A8C-C5B9-40D6-9371-4FC75134A683}">
      <dsp:nvSpPr>
        <dsp:cNvPr id="0" name=""/>
        <dsp:cNvSpPr/>
      </dsp:nvSpPr>
      <dsp:spPr>
        <a:xfrm>
          <a:off x="2692418" y="1707753"/>
          <a:ext cx="250388" cy="250388"/>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D4CDBD6E-3669-4F1C-9CC4-93E35C648322}">
      <dsp:nvSpPr>
        <dsp:cNvPr id="0" name=""/>
        <dsp:cNvSpPr/>
      </dsp:nvSpPr>
      <dsp:spPr>
        <a:xfrm>
          <a:off x="3820408" y="0"/>
          <a:ext cx="1419777" cy="1466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b="1" i="0" kern="1200" dirty="0">
              <a:solidFill>
                <a:schemeClr val="tx1"/>
              </a:solidFill>
              <a:latin typeface="Arial" panose="020B0604020202020204" pitchFamily="34" charset="0"/>
              <a:cs typeface="Arial" panose="020B0604020202020204" pitchFamily="34" charset="0"/>
            </a:rPr>
            <a:t>RO3</a:t>
          </a:r>
        </a:p>
        <a:p>
          <a:pPr lvl="0" algn="ctr" defTabSz="711200">
            <a:lnSpc>
              <a:spcPct val="90000"/>
            </a:lnSpc>
            <a:spcBef>
              <a:spcPct val="0"/>
            </a:spcBef>
            <a:spcAft>
              <a:spcPct val="35000"/>
            </a:spcAft>
          </a:pPr>
          <a:r>
            <a:rPr lang="en-US" sz="1600" b="1" i="0" kern="1200" dirty="0">
              <a:solidFill>
                <a:schemeClr val="bg1"/>
              </a:solidFill>
              <a:latin typeface="Arial" panose="020B0604020202020204" pitchFamily="34" charset="0"/>
              <a:cs typeface="Arial" panose="020B0604020202020204" pitchFamily="34" charset="0"/>
            </a:rPr>
            <a:t>HOMEPAGE</a:t>
          </a:r>
          <a:endParaRPr lang="en-US" sz="1600" b="1" kern="1200" dirty="0">
            <a:solidFill>
              <a:schemeClr val="bg1"/>
            </a:solidFill>
            <a:latin typeface="Arial" panose="020B0604020202020204" pitchFamily="34" charset="0"/>
            <a:cs typeface="Arial" panose="020B0604020202020204" pitchFamily="34" charset="0"/>
          </a:endParaRPr>
        </a:p>
      </dsp:txBody>
      <dsp:txXfrm>
        <a:off x="3820408" y="0"/>
        <a:ext cx="1419777" cy="1466358"/>
      </dsp:txXfrm>
    </dsp:sp>
    <dsp:sp modelId="{47A22639-27DB-48B6-8C1A-0E49E17D2CAD}">
      <dsp:nvSpPr>
        <dsp:cNvPr id="0" name=""/>
        <dsp:cNvSpPr/>
      </dsp:nvSpPr>
      <dsp:spPr>
        <a:xfrm>
          <a:off x="4405103" y="1707753"/>
          <a:ext cx="250388" cy="250388"/>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EDA64E7E-39F7-47B6-BE20-7054A81C7ED8}">
      <dsp:nvSpPr>
        <dsp:cNvPr id="0" name=""/>
        <dsp:cNvSpPr/>
      </dsp:nvSpPr>
      <dsp:spPr>
        <a:xfrm>
          <a:off x="5311175" y="2199537"/>
          <a:ext cx="1419777" cy="1466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b="1" kern="1200" dirty="0">
              <a:solidFill>
                <a:schemeClr val="tx1"/>
              </a:solidFill>
              <a:latin typeface="Arial" panose="020B0604020202020204" pitchFamily="34" charset="0"/>
              <a:cs typeface="Arial" panose="020B0604020202020204" pitchFamily="34" charset="0"/>
            </a:rPr>
            <a:t>RO4</a:t>
          </a:r>
        </a:p>
        <a:p>
          <a:pPr lvl="0" algn="ctr" defTabSz="711200">
            <a:lnSpc>
              <a:spcPct val="90000"/>
            </a:lnSpc>
            <a:spcBef>
              <a:spcPct val="0"/>
            </a:spcBef>
            <a:spcAft>
              <a:spcPct val="35000"/>
            </a:spcAft>
          </a:pPr>
          <a:r>
            <a:rPr lang="en-US" sz="1600" b="1" kern="1200" dirty="0">
              <a:solidFill>
                <a:schemeClr val="bg1"/>
              </a:solidFill>
              <a:latin typeface="Arial" panose="020B0604020202020204" pitchFamily="34" charset="0"/>
              <a:cs typeface="Arial" panose="020B0604020202020204" pitchFamily="34" charset="0"/>
            </a:rPr>
            <a:t>PRODUCT CATALOG PAGE</a:t>
          </a:r>
          <a:endParaRPr lang="en-US" sz="1600" kern="1200" dirty="0">
            <a:solidFill>
              <a:schemeClr val="bg1"/>
            </a:solidFill>
            <a:latin typeface="Arial" panose="020B0604020202020204" pitchFamily="34" charset="0"/>
            <a:cs typeface="Arial" panose="020B0604020202020204" pitchFamily="34" charset="0"/>
          </a:endParaRPr>
        </a:p>
      </dsp:txBody>
      <dsp:txXfrm>
        <a:off x="5311175" y="2199537"/>
        <a:ext cx="1419777" cy="1466358"/>
      </dsp:txXfrm>
    </dsp:sp>
    <dsp:sp modelId="{0B9460AF-9DA8-4898-B704-60496BEF18AE}">
      <dsp:nvSpPr>
        <dsp:cNvPr id="0" name=""/>
        <dsp:cNvSpPr/>
      </dsp:nvSpPr>
      <dsp:spPr>
        <a:xfrm>
          <a:off x="5895870" y="1707753"/>
          <a:ext cx="250388" cy="250388"/>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D8295B71-D6E8-480C-8501-C468B1927EAA}">
      <dsp:nvSpPr>
        <dsp:cNvPr id="0" name=""/>
        <dsp:cNvSpPr/>
      </dsp:nvSpPr>
      <dsp:spPr>
        <a:xfrm>
          <a:off x="6801942" y="0"/>
          <a:ext cx="1419777" cy="1466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b="1" kern="1200" dirty="0">
              <a:solidFill>
                <a:schemeClr val="tx1"/>
              </a:solidFill>
              <a:latin typeface="Arial" panose="020B0604020202020204" pitchFamily="34" charset="0"/>
              <a:cs typeface="Arial" panose="020B0604020202020204" pitchFamily="34" charset="0"/>
            </a:rPr>
            <a:t>RO5</a:t>
          </a:r>
        </a:p>
        <a:p>
          <a:pPr lvl="0" algn="ctr" defTabSz="711200">
            <a:lnSpc>
              <a:spcPct val="90000"/>
            </a:lnSpc>
            <a:spcBef>
              <a:spcPct val="0"/>
            </a:spcBef>
            <a:spcAft>
              <a:spcPct val="35000"/>
            </a:spcAft>
          </a:pPr>
          <a:r>
            <a:rPr lang="en-US" sz="1600" b="1" kern="1200" dirty="0">
              <a:solidFill>
                <a:schemeClr val="bg1"/>
              </a:solidFill>
              <a:latin typeface="Arial" panose="020B0604020202020204" pitchFamily="34" charset="0"/>
              <a:cs typeface="Arial" panose="020B0604020202020204" pitchFamily="34" charset="0"/>
            </a:rPr>
            <a:t>PRODUCT DETAILS</a:t>
          </a:r>
          <a:endParaRPr lang="en-US" sz="1600" kern="1200" dirty="0">
            <a:solidFill>
              <a:schemeClr val="bg1"/>
            </a:solidFill>
            <a:latin typeface="Arial" panose="020B0604020202020204" pitchFamily="34" charset="0"/>
            <a:cs typeface="Arial" panose="020B0604020202020204" pitchFamily="34" charset="0"/>
          </a:endParaRPr>
        </a:p>
      </dsp:txBody>
      <dsp:txXfrm>
        <a:off x="6801942" y="0"/>
        <a:ext cx="1419777" cy="1466358"/>
      </dsp:txXfrm>
    </dsp:sp>
    <dsp:sp modelId="{155E5997-386E-441B-878C-596380EE7AD5}">
      <dsp:nvSpPr>
        <dsp:cNvPr id="0" name=""/>
        <dsp:cNvSpPr/>
      </dsp:nvSpPr>
      <dsp:spPr>
        <a:xfrm>
          <a:off x="7386636" y="1707753"/>
          <a:ext cx="250388" cy="250388"/>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DB943114-31A1-44FC-A853-EEE9901DD889}">
      <dsp:nvSpPr>
        <dsp:cNvPr id="0" name=""/>
        <dsp:cNvSpPr/>
      </dsp:nvSpPr>
      <dsp:spPr>
        <a:xfrm>
          <a:off x="8292708" y="2084864"/>
          <a:ext cx="1909161" cy="1619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b="1" i="0" kern="1200" dirty="0">
              <a:solidFill>
                <a:schemeClr val="tx1"/>
              </a:solidFill>
              <a:latin typeface="Arial" panose="020B0604020202020204" pitchFamily="34" charset="0"/>
              <a:cs typeface="Arial" panose="020B0604020202020204" pitchFamily="34" charset="0"/>
            </a:rPr>
            <a:t>RO6</a:t>
          </a:r>
        </a:p>
        <a:p>
          <a:pPr lvl="0" algn="ctr" defTabSz="711200">
            <a:lnSpc>
              <a:spcPct val="90000"/>
            </a:lnSpc>
            <a:spcBef>
              <a:spcPct val="0"/>
            </a:spcBef>
            <a:spcAft>
              <a:spcPct val="35000"/>
            </a:spcAft>
          </a:pPr>
          <a:r>
            <a:rPr lang="en-US" sz="1600" b="1" i="0" kern="1200" dirty="0">
              <a:solidFill>
                <a:schemeClr val="bg1"/>
              </a:solidFill>
              <a:latin typeface="Arial" panose="020B0604020202020204" pitchFamily="34" charset="0"/>
              <a:cs typeface="Arial" panose="020B0604020202020204" pitchFamily="34" charset="0"/>
            </a:rPr>
            <a:t>TRANSACTION PAGE</a:t>
          </a:r>
        </a:p>
      </dsp:txBody>
      <dsp:txXfrm>
        <a:off x="8292708" y="2084864"/>
        <a:ext cx="1909161" cy="1619255"/>
      </dsp:txXfrm>
    </dsp:sp>
    <dsp:sp modelId="{9E2F2A95-FCE2-4B1D-ADB6-0EA0E829C435}">
      <dsp:nvSpPr>
        <dsp:cNvPr id="0" name=""/>
        <dsp:cNvSpPr/>
      </dsp:nvSpPr>
      <dsp:spPr>
        <a:xfrm>
          <a:off x="9122095" y="1669529"/>
          <a:ext cx="250388" cy="250388"/>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366289-7251-4248-8185-9FEDE67FEB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A911AAB-DA95-4CED-94BD-874BA4394E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CE2D0D4-6341-4059-9D73-098573890B8F}" type="datetimeFigureOut">
              <a:rPr lang="en-US" smtClean="0"/>
              <a:t>05-Apr-22</a:t>
            </a:fld>
            <a:endParaRPr lang="en-US" dirty="0"/>
          </a:p>
        </p:txBody>
      </p:sp>
      <p:sp>
        <p:nvSpPr>
          <p:cNvPr id="4" name="Footer Placeholder 3">
            <a:extLst>
              <a:ext uri="{FF2B5EF4-FFF2-40B4-BE49-F238E27FC236}">
                <a16:creationId xmlns:a16="http://schemas.microsoft.com/office/drawing/2014/main" id="{796222C7-E745-4972-ADB2-26864641F2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F0AA558-CC6A-4543-8082-2ECED10B3D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FEEF11-4551-44CC-8138-2C9C44119EA2}" type="slidenum">
              <a:rPr lang="en-US" smtClean="0"/>
              <a:t>‹#›</a:t>
            </a:fld>
            <a:endParaRPr lang="en-US" dirty="0"/>
          </a:p>
        </p:txBody>
      </p:sp>
    </p:spTree>
    <p:extLst>
      <p:ext uri="{BB962C8B-B14F-4D97-AF65-F5344CB8AC3E}">
        <p14:creationId xmlns:p14="http://schemas.microsoft.com/office/powerpoint/2010/main" val="25847647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64C05-FCBF-48B1-ABC9-9F817F02AAEB}" type="datetimeFigureOut">
              <a:rPr lang="en-US" smtClean="0"/>
              <a:t>05-Apr-22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C8E5D6-E240-4AB4-B03F-F45C58F87E64}" type="slidenum">
              <a:rPr lang="en-US" smtClean="0"/>
              <a:t>‹#›</a:t>
            </a:fld>
            <a:endParaRPr lang="en-US" dirty="0"/>
          </a:p>
        </p:txBody>
      </p:sp>
    </p:spTree>
    <p:extLst>
      <p:ext uri="{BB962C8B-B14F-4D97-AF65-F5344CB8AC3E}">
        <p14:creationId xmlns:p14="http://schemas.microsoft.com/office/powerpoint/2010/main" val="412030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a:t>
            </a:fld>
            <a:endParaRPr lang="en-US" dirty="0"/>
          </a:p>
        </p:txBody>
      </p:sp>
    </p:spTree>
    <p:extLst>
      <p:ext uri="{BB962C8B-B14F-4D97-AF65-F5344CB8AC3E}">
        <p14:creationId xmlns:p14="http://schemas.microsoft.com/office/powerpoint/2010/main" val="3591548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4</a:t>
            </a:fld>
            <a:endParaRPr lang="en-US" dirty="0"/>
          </a:p>
        </p:txBody>
      </p:sp>
    </p:spTree>
    <p:extLst>
      <p:ext uri="{BB962C8B-B14F-4D97-AF65-F5344CB8AC3E}">
        <p14:creationId xmlns:p14="http://schemas.microsoft.com/office/powerpoint/2010/main" val="356945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5</a:t>
            </a:fld>
            <a:endParaRPr lang="en-US" dirty="0"/>
          </a:p>
        </p:txBody>
      </p:sp>
    </p:spTree>
    <p:extLst>
      <p:ext uri="{BB962C8B-B14F-4D97-AF65-F5344CB8AC3E}">
        <p14:creationId xmlns:p14="http://schemas.microsoft.com/office/powerpoint/2010/main" val="772058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8</a:t>
            </a:fld>
            <a:endParaRPr lang="en-US" dirty="0"/>
          </a:p>
        </p:txBody>
      </p:sp>
    </p:spTree>
    <p:extLst>
      <p:ext uri="{BB962C8B-B14F-4D97-AF65-F5344CB8AC3E}">
        <p14:creationId xmlns:p14="http://schemas.microsoft.com/office/powerpoint/2010/main" val="1166101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9</a:t>
            </a:fld>
            <a:endParaRPr lang="en-US" dirty="0"/>
          </a:p>
        </p:txBody>
      </p:sp>
    </p:spTree>
    <p:extLst>
      <p:ext uri="{BB962C8B-B14F-4D97-AF65-F5344CB8AC3E}">
        <p14:creationId xmlns:p14="http://schemas.microsoft.com/office/powerpoint/2010/main" val="1751960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15</a:t>
            </a:fld>
            <a:endParaRPr lang="en-US" dirty="0"/>
          </a:p>
        </p:txBody>
      </p:sp>
    </p:spTree>
    <p:extLst>
      <p:ext uri="{BB962C8B-B14F-4D97-AF65-F5344CB8AC3E}">
        <p14:creationId xmlns:p14="http://schemas.microsoft.com/office/powerpoint/2010/main" val="789767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05-Apr-22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804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05-Apr-22</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dirty="0"/>
          </a:p>
        </p:txBody>
      </p:sp>
      <p:sp>
        <p:nvSpPr>
          <p:cNvPr id="9" name="Picture Placeholder 5"/>
          <p:cNvSpPr>
            <a:spLocks noGrp="1"/>
          </p:cNvSpPr>
          <p:nvPr>
            <p:ph type="pic" sz="quarter" idx="13"/>
          </p:nvPr>
        </p:nvSpPr>
        <p:spPr>
          <a:xfrm>
            <a:off x="0" y="5245130"/>
            <a:ext cx="12192000" cy="1612870"/>
          </a:xfrm>
        </p:spPr>
        <p:txBody>
          <a:bodyPr/>
          <a:lstStyle/>
          <a:p>
            <a:r>
              <a:rPr lang="en-US"/>
              <a:t>Click icon to add picture</a:t>
            </a:r>
            <a:endParaRPr lang="en-US" dirty="0"/>
          </a:p>
        </p:txBody>
      </p:sp>
      <p:sp>
        <p:nvSpPr>
          <p:cNvPr id="2" name="Rectangle 1"/>
          <p:cNvSpPr/>
          <p:nvPr userDrawn="1"/>
        </p:nvSpPr>
        <p:spPr>
          <a:xfrm>
            <a:off x="57589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3429849"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628380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9137758"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p:cNvSpPr>
            <a:spLocks noGrp="1"/>
          </p:cNvSpPr>
          <p:nvPr>
            <p:ph type="body" idx="1"/>
          </p:nvPr>
        </p:nvSpPr>
        <p:spPr>
          <a:xfrm>
            <a:off x="581192"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4" name="Content Placeholder 3"/>
          <p:cNvSpPr>
            <a:spLocks noGrp="1"/>
          </p:cNvSpPr>
          <p:nvPr>
            <p:ph sz="half" idx="2"/>
          </p:nvPr>
        </p:nvSpPr>
        <p:spPr>
          <a:xfrm>
            <a:off x="581194"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3"/>
          </p:nvPr>
        </p:nvSpPr>
        <p:spPr>
          <a:xfrm>
            <a:off x="6298472"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Edit Master text styles</a:t>
            </a:r>
          </a:p>
        </p:txBody>
      </p:sp>
      <p:sp>
        <p:nvSpPr>
          <p:cNvPr id="16" name="Content Placeholder 5"/>
          <p:cNvSpPr>
            <a:spLocks noGrp="1"/>
          </p:cNvSpPr>
          <p:nvPr>
            <p:ph sz="quarter" idx="4"/>
          </p:nvPr>
        </p:nvSpPr>
        <p:spPr>
          <a:xfrm>
            <a:off x="6298471"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
          <p:cNvSpPr>
            <a:spLocks noGrp="1"/>
          </p:cNvSpPr>
          <p:nvPr>
            <p:ph type="body" idx="14"/>
          </p:nvPr>
        </p:nvSpPr>
        <p:spPr>
          <a:xfrm>
            <a:off x="3444517"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3"/>
          <p:cNvSpPr>
            <a:spLocks noGrp="1"/>
          </p:cNvSpPr>
          <p:nvPr>
            <p:ph sz="half" idx="15"/>
          </p:nvPr>
        </p:nvSpPr>
        <p:spPr>
          <a:xfrm>
            <a:off x="3444519"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p:cNvSpPr>
            <a:spLocks noGrp="1"/>
          </p:cNvSpPr>
          <p:nvPr>
            <p:ph type="body" sz="quarter" idx="16"/>
          </p:nvPr>
        </p:nvSpPr>
        <p:spPr>
          <a:xfrm>
            <a:off x="9138807"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Edit Master text styles</a:t>
            </a:r>
          </a:p>
        </p:txBody>
      </p:sp>
      <p:sp>
        <p:nvSpPr>
          <p:cNvPr id="20" name="Content Placeholder 5"/>
          <p:cNvSpPr>
            <a:spLocks noGrp="1"/>
          </p:cNvSpPr>
          <p:nvPr>
            <p:ph sz="quarter" idx="17"/>
          </p:nvPr>
        </p:nvSpPr>
        <p:spPr>
          <a:xfrm>
            <a:off x="9138806"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Rectangle 20"/>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25813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05-Apr-22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1450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05-Apr-22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89195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4232275" cy="6858000"/>
          </a:xfrm>
        </p:spPr>
        <p:txBody>
          <a:bodyPr/>
          <a:lstStyle/>
          <a:p>
            <a:r>
              <a:rPr lang="en-US"/>
              <a:t>Click icon to add picture</a:t>
            </a:r>
            <a:endParaRPr lang="en-US" dirty="0"/>
          </a:p>
        </p:txBody>
      </p:sp>
      <p:sp>
        <p:nvSpPr>
          <p:cNvPr id="2" name="Title 1"/>
          <p:cNvSpPr>
            <a:spLocks noGrp="1"/>
          </p:cNvSpPr>
          <p:nvPr>
            <p:ph type="title"/>
          </p:nvPr>
        </p:nvSpPr>
        <p:spPr>
          <a:xfrm>
            <a:off x="4900927" y="709565"/>
            <a:ext cx="6650991" cy="699407"/>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632857"/>
            <a:ext cx="6650991" cy="4205188"/>
          </a:xfrm>
        </p:spPr>
        <p:txBody>
          <a:bodyPr anchor="t">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05-Apr-22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65701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2"/>
        </a:solidFill>
        <a:effectLst/>
      </p:bgPr>
    </p:bg>
    <p:spTree>
      <p:nvGrpSpPr>
        <p:cNvPr id="1" name=""/>
        <p:cNvGrpSpPr/>
        <p:nvPr/>
      </p:nvGrpSpPr>
      <p:grpSpPr>
        <a:xfrm>
          <a:off x="0" y="0"/>
          <a:ext cx="0" cy="0"/>
          <a:chOff x="0" y="0"/>
          <a:chExt cx="0" cy="0"/>
        </a:xfrm>
      </p:grpSpPr>
      <p:sp>
        <p:nvSpPr>
          <p:cNvPr id="14" name="Picture Placeholder 4"/>
          <p:cNvSpPr>
            <a:spLocks noGrp="1"/>
          </p:cNvSpPr>
          <p:nvPr>
            <p:ph type="pic" sz="quarter" idx="14" hasCustomPrompt="1"/>
          </p:nvPr>
        </p:nvSpPr>
        <p:spPr>
          <a:xfrm>
            <a:off x="8622917" y="3322281"/>
            <a:ext cx="3367862" cy="3367862"/>
          </a:xfrm>
        </p:spPr>
        <p:txBody>
          <a:bodyPr/>
          <a:lstStyle>
            <a:lvl1pPr marL="0" indent="0" algn="ctr">
              <a:buNone/>
              <a:defRPr>
                <a:solidFill>
                  <a:schemeClr val="tx1"/>
                </a:solidFill>
              </a:defRPr>
            </a:lvl1pPr>
          </a:lstStyle>
          <a:p>
            <a:r>
              <a:rPr lang="en-US" dirty="0"/>
              <a:t>Icon Watermark</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Picture Placeholder 4"/>
          <p:cNvSpPr>
            <a:spLocks noGrp="1"/>
          </p:cNvSpPr>
          <p:nvPr>
            <p:ph type="pic" sz="quarter" idx="13" hasCustomPrompt="1"/>
          </p:nvPr>
        </p:nvSpPr>
        <p:spPr>
          <a:xfrm>
            <a:off x="768350" y="2312987"/>
            <a:ext cx="731520" cy="731520"/>
          </a:xfrm>
        </p:spPr>
        <p:txBody>
          <a:bodyPr/>
          <a:lstStyle>
            <a:lvl1pPr marL="0" indent="0">
              <a:buNone/>
              <a:defRPr>
                <a:solidFill>
                  <a:schemeClr val="bg1"/>
                </a:solidFill>
              </a:defRPr>
            </a:lvl1pPr>
          </a:lstStyle>
          <a:p>
            <a:r>
              <a:rPr lang="en-US" dirty="0"/>
              <a:t>Icon</a:t>
            </a:r>
          </a:p>
        </p:txBody>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05-Apr-22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24179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1"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lvl1pPr>
              <a:defRPr>
                <a:solidFill>
                  <a:schemeClr val="bg2"/>
                </a:solidFill>
              </a:defRPr>
            </a:lvl1pPr>
          </a:lstStyle>
          <a:p>
            <a:fld id="{D82884F1-FFEA-405F-9602-3DCA865EDA4E}" type="datetime1">
              <a:rPr lang="en-US" smtClean="0"/>
              <a:pPr/>
              <a:t>05-Apr-22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lvl1pPr>
              <a:defRPr>
                <a:solidFill>
                  <a:schemeClr val="bg2"/>
                </a:solidFill>
              </a:defRPr>
            </a:lvl1p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lvl1pPr>
              <a:defRPr>
                <a:solidFill>
                  <a:schemeClr val="bg2"/>
                </a:solidFill>
              </a:defRPr>
            </a:lvl1pPr>
          </a:lstStyle>
          <a:p>
            <a:fld id="{3A98EE3D-8CD1-4C3F-BD1C-C98C9596463C}" type="slidenum">
              <a:rPr lang="en-US" smtClean="0"/>
              <a:pPr/>
              <a:t>‹#›</a:t>
            </a:fld>
            <a:endParaRPr lang="en-US" dirty="0"/>
          </a:p>
        </p:txBody>
      </p:sp>
      <p:sp>
        <p:nvSpPr>
          <p:cNvPr id="12" name="Rectangle 11"/>
          <p:cNvSpPr/>
          <p:nvPr userDrawn="1"/>
        </p:nvSpPr>
        <p:spPr>
          <a:xfrm rot="5400000">
            <a:off x="1415595" y="3435840"/>
            <a:ext cx="57607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4595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05-Apr-22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6349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05-Apr-22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591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05-Apr-22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86844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p:spPr>
        <p:txBody>
          <a:bodyPr/>
          <a:lstStyle>
            <a:lvl1pPr algn="ctr">
              <a:defRPr/>
            </a:lvl1pPr>
          </a:lstStyle>
          <a:p>
            <a:r>
              <a:rPr lang="en-US"/>
              <a:t>Click icon to add picture</a:t>
            </a:r>
            <a:endParaRPr lang="en-US" dirty="0"/>
          </a:p>
        </p:txBody>
      </p:sp>
      <p:sp>
        <p:nvSpPr>
          <p:cNvPr id="11" name="Rectangle 10"/>
          <p:cNvSpPr/>
          <p:nvPr userDrawn="1"/>
        </p:nvSpPr>
        <p:spPr>
          <a:xfrm>
            <a:off x="446534" y="4284627"/>
            <a:ext cx="11292840" cy="201167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p:cNvSpPr>
            <a:spLocks noGrp="1"/>
          </p:cNvSpPr>
          <p:nvPr>
            <p:ph type="subTitle" idx="1"/>
          </p:nvPr>
        </p:nvSpPr>
        <p:spPr>
          <a:xfrm>
            <a:off x="581194" y="5695849"/>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446534" y="4114808"/>
            <a:ext cx="1129284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4220835"/>
            <a:ext cx="10993549" cy="1475013"/>
          </a:xfrm>
          <a:effectLst/>
        </p:spPr>
        <p:txBody>
          <a:bodyPr anchor="b">
            <a:normAutofit/>
          </a:bodyPr>
          <a:lstStyle>
            <a:lvl1pPr>
              <a:defRPr sz="36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28334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05-Apr-22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1648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05-Apr-22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1439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05-Apr-22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1660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905648"/>
            <a:ext cx="5194769" cy="557784"/>
          </a:xfrm>
        </p:spPr>
        <p:txBody>
          <a:bodyPr anchor="ctr">
            <a:noAutofit/>
          </a:bodyPr>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3580809"/>
            <a:ext cx="5194766"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905649"/>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Edit Master text styles</a:t>
            </a:r>
          </a:p>
        </p:txBody>
      </p:sp>
      <p:sp>
        <p:nvSpPr>
          <p:cNvPr id="6" name="Content Placeholder 5"/>
          <p:cNvSpPr>
            <a:spLocks noGrp="1"/>
          </p:cNvSpPr>
          <p:nvPr>
            <p:ph sz="quarter" idx="4"/>
          </p:nvPr>
        </p:nvSpPr>
        <p:spPr>
          <a:xfrm>
            <a:off x="6416037" y="3580809"/>
            <a:ext cx="5194771"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05-Apr-22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8255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05-Apr-22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7010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B94070D-8484-4B7B-ADE0-4CCDD6380285}"/>
              </a:ext>
              <a:ext uri="{C183D7F6-B498-43B3-948B-1728B52AA6E4}">
                <adec:decorative xmlns="" xmlns:adec="http://schemas.microsoft.com/office/drawing/2017/decorative" val="1"/>
              </a:ext>
            </a:extLst>
          </p:cNvPr>
          <p:cNvSpPr/>
          <p:nvPr userDrawn="1"/>
        </p:nvSpPr>
        <p:spPr>
          <a:xfrm>
            <a:off x="-8626" y="5120639"/>
            <a:ext cx="12200626" cy="17326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25" name="Text Placeholder 2"/>
          <p:cNvSpPr>
            <a:spLocks noGrp="1"/>
          </p:cNvSpPr>
          <p:nvPr>
            <p:ph type="body" idx="1" hasCustomPrompt="1"/>
          </p:nvPr>
        </p:nvSpPr>
        <p:spPr>
          <a:xfrm>
            <a:off x="759402" y="5330449"/>
            <a:ext cx="1938528" cy="557784"/>
          </a:xfrm>
        </p:spPr>
        <p:txBody>
          <a:bodyPr anchor="ctr">
            <a:noAutofit/>
          </a:bodyPr>
          <a:lstStyle>
            <a:lvl1pPr marL="0" indent="0" algn="ctr" defTabSz="914400" rtl="0" eaLnBrk="1" latinLnBrk="0" hangingPunct="1">
              <a:buNone/>
              <a:defRPr lang="en-US" sz="4000" b="1" kern="1200" dirty="0">
                <a:solidFill>
                  <a:srgbClr val="465359"/>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6" name="Content Placeholder 3"/>
          <p:cNvSpPr>
            <a:spLocks noGrp="1"/>
          </p:cNvSpPr>
          <p:nvPr>
            <p:ph sz="half" idx="2" hasCustomPrompt="1"/>
          </p:nvPr>
        </p:nvSpPr>
        <p:spPr>
          <a:xfrm>
            <a:off x="75940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7" name="Text Placeholder 2"/>
          <p:cNvSpPr>
            <a:spLocks noGrp="1"/>
          </p:cNvSpPr>
          <p:nvPr>
            <p:ph type="body" idx="10" hasCustomPrompt="1"/>
          </p:nvPr>
        </p:nvSpPr>
        <p:spPr>
          <a:xfrm>
            <a:off x="3642897" y="5330449"/>
            <a:ext cx="1938528" cy="557784"/>
          </a:xfrm>
        </p:spPr>
        <p:txBody>
          <a:bodyPr anchor="ctr">
            <a:noAutofit/>
          </a:bodyPr>
          <a:lstStyle>
            <a:lvl1pPr marL="0" indent="0" algn="ctr" defTabSz="914400" rtl="0" eaLnBrk="1" latinLnBrk="0" hangingPunct="1">
              <a:buNone/>
              <a:defRPr lang="en-US" sz="4000" b="1" kern="1200" dirty="0">
                <a:solidFill>
                  <a:schemeClr val="accent1"/>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8" name="Content Placeholder 3"/>
          <p:cNvSpPr>
            <a:spLocks noGrp="1"/>
          </p:cNvSpPr>
          <p:nvPr>
            <p:ph sz="half" idx="11" hasCustomPrompt="1"/>
          </p:nvPr>
        </p:nvSpPr>
        <p:spPr>
          <a:xfrm>
            <a:off x="3642900"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9" name="Text Placeholder 2"/>
          <p:cNvSpPr>
            <a:spLocks noGrp="1"/>
          </p:cNvSpPr>
          <p:nvPr>
            <p:ph type="body" idx="12" hasCustomPrompt="1"/>
          </p:nvPr>
        </p:nvSpPr>
        <p:spPr>
          <a:xfrm>
            <a:off x="6526392"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0" name="Content Placeholder 3"/>
          <p:cNvSpPr>
            <a:spLocks noGrp="1"/>
          </p:cNvSpPr>
          <p:nvPr>
            <p:ph sz="half" idx="13" hasCustomPrompt="1"/>
          </p:nvPr>
        </p:nvSpPr>
        <p:spPr>
          <a:xfrm>
            <a:off x="652639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31" name="Text Placeholder 2"/>
          <p:cNvSpPr>
            <a:spLocks noGrp="1"/>
          </p:cNvSpPr>
          <p:nvPr>
            <p:ph type="body" idx="14" hasCustomPrompt="1"/>
          </p:nvPr>
        </p:nvSpPr>
        <p:spPr>
          <a:xfrm>
            <a:off x="9409888"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2" name="Content Placeholder 3"/>
          <p:cNvSpPr>
            <a:spLocks noGrp="1"/>
          </p:cNvSpPr>
          <p:nvPr>
            <p:ph sz="half" idx="15" hasCustomPrompt="1"/>
          </p:nvPr>
        </p:nvSpPr>
        <p:spPr>
          <a:xfrm>
            <a:off x="9409891"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42553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05-Apr-22</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dirty="0"/>
          </a:p>
        </p:txBody>
      </p:sp>
      <p:sp>
        <p:nvSpPr>
          <p:cNvPr id="9" name="Picture Placeholder 5"/>
          <p:cNvSpPr>
            <a:spLocks noGrp="1"/>
          </p:cNvSpPr>
          <p:nvPr>
            <p:ph type="pic" sz="quarter" idx="13"/>
          </p:nvPr>
        </p:nvSpPr>
        <p:spPr>
          <a:xfrm>
            <a:off x="0" y="5245130"/>
            <a:ext cx="12192000" cy="1612870"/>
          </a:xfrm>
        </p:spPr>
        <p:txBody>
          <a:bodyPr/>
          <a:lstStyle/>
          <a:p>
            <a:r>
              <a:rPr lang="en-US"/>
              <a:t>Click icon to add picture</a:t>
            </a:r>
            <a:endParaRPr lang="en-US" dirty="0"/>
          </a:p>
        </p:txBody>
      </p:sp>
      <p:sp>
        <p:nvSpPr>
          <p:cNvPr id="10" name="Rectangle 9"/>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95295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05-Apr-22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4448909"/>
      </p:ext>
    </p:extLst>
  </p:cSld>
  <p:clrMap bg1="lt1" tx1="dk1" bg2="lt2" tx2="dk2" accent1="accent1" accent2="accent2" accent3="accent3" accent4="accent4" accent5="accent5" accent6="accent6" hlink="hlink" folHlink="folHlink"/>
  <p:sldLayoutIdLst>
    <p:sldLayoutId id="2147483674" r:id="rId1"/>
    <p:sldLayoutId id="2147483687" r:id="rId2"/>
    <p:sldLayoutId id="2147483675" r:id="rId3"/>
    <p:sldLayoutId id="2147483676" r:id="rId4"/>
    <p:sldLayoutId id="2147483677" r:id="rId5"/>
    <p:sldLayoutId id="2147483684" r:id="rId6"/>
    <p:sldLayoutId id="2147483678" r:id="rId7"/>
    <p:sldLayoutId id="2147483692" r:id="rId8"/>
    <p:sldLayoutId id="2147483690" r:id="rId9"/>
    <p:sldLayoutId id="2147483691" r:id="rId10"/>
    <p:sldLayoutId id="2147483679" r:id="rId11"/>
    <p:sldLayoutId id="2147483680" r:id="rId12"/>
    <p:sldLayoutId id="2147483688" r:id="rId13"/>
    <p:sldLayoutId id="2147483686" r:id="rId14"/>
    <p:sldLayoutId id="2147483689" r:id="rId15"/>
    <p:sldLayoutId id="2147483683" r:id="rId16"/>
    <p:sldLayoutId id="2147483681" r:id="rId17"/>
    <p:sldLayoutId id="2147483682" r:id="rId18"/>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jfif"/><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abhiramprints.github.io/gift_basket/index.html"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hyperlink" Target="https://abhiramprints.github.io/gift_basket/"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1.xml"/><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jpe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6C8E6EB-4C59-429B-97E4-72A058CFC4F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B5B90362-AFCC-46A9-B41C-A257A8C5B31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F71EF7F1-38BA-471D-8CD4-2A9AE8E3552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0524398-BFB4-4C4A-8317-83B8729F9B2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1FA8F66-3B85-411D-A2A6-A50DF3026D9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Placeholder 10" descr="group of employees collaborating"/>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a:solidFill>
            <a:schemeClr val="tx1"/>
          </a:solidFill>
        </p:spPr>
      </p:pic>
      <p:sp>
        <p:nvSpPr>
          <p:cNvPr id="26" name="Rectangle 25">
            <a:extLst>
              <a:ext uri="{FF2B5EF4-FFF2-40B4-BE49-F238E27FC236}">
                <a16:creationId xmlns:a16="http://schemas.microsoft.com/office/drawing/2014/main" id="{4179E790-E691-4202-B7FA-62924FC8D19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065EE0A0-4DA6-4AA2-A475-14DB03C55AF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sp>
      <p:sp>
        <p:nvSpPr>
          <p:cNvPr id="8" name="Title 7"/>
          <p:cNvSpPr>
            <a:spLocks noGrp="1"/>
          </p:cNvSpPr>
          <p:nvPr>
            <p:ph type="ctrTitle"/>
          </p:nvPr>
        </p:nvSpPr>
        <p:spPr>
          <a:xfrm>
            <a:off x="446535" y="4804647"/>
            <a:ext cx="11298932" cy="895244"/>
          </a:xfrm>
        </p:spPr>
        <p:txBody>
          <a:bodyPr vert="horz" lIns="91440" tIns="45720" rIns="91440" bIns="45720" rtlCol="0" anchor="b">
            <a:normAutofit/>
          </a:bodyPr>
          <a:lstStyle/>
          <a:p>
            <a:pPr algn="ctr"/>
            <a:r>
              <a:rPr lang="en-US" sz="4400" b="1" dirty="0">
                <a:solidFill>
                  <a:schemeClr val="tx1"/>
                </a:solidFill>
              </a:rPr>
              <a:t>TEAM MAJESTY</a:t>
            </a:r>
          </a:p>
        </p:txBody>
      </p:sp>
      <p:sp>
        <p:nvSpPr>
          <p:cNvPr id="9" name="Subtitle 8"/>
          <p:cNvSpPr>
            <a:spLocks noGrp="1"/>
          </p:cNvSpPr>
          <p:nvPr>
            <p:ph type="subTitle" idx="1"/>
          </p:nvPr>
        </p:nvSpPr>
        <p:spPr>
          <a:xfrm>
            <a:off x="3205018" y="5447714"/>
            <a:ext cx="8369721" cy="504354"/>
          </a:xfrm>
        </p:spPr>
        <p:txBody>
          <a:bodyPr vert="horz" lIns="91440" tIns="45720" rIns="91440" bIns="45720" rtlCol="0" anchor="t">
            <a:normAutofit/>
          </a:bodyPr>
          <a:lstStyle/>
          <a:p>
            <a:r>
              <a:rPr lang="en-US" sz="1800" dirty="0"/>
              <a:t> </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1"/>
            <a:ext cx="12192000" cy="6857999"/>
          </a:xfrm>
          <a:prstGeom prst="rect">
            <a:avLst/>
          </a:prstGeom>
        </p:spPr>
      </p:pic>
      <p:sp>
        <p:nvSpPr>
          <p:cNvPr id="2" name="TextBox 1"/>
          <p:cNvSpPr txBox="1"/>
          <p:nvPr/>
        </p:nvSpPr>
        <p:spPr>
          <a:xfrm>
            <a:off x="195539" y="1007152"/>
            <a:ext cx="11517745" cy="5324535"/>
          </a:xfrm>
          <a:prstGeom prst="rect">
            <a:avLst/>
          </a:prstGeom>
          <a:noFill/>
        </p:spPr>
        <p:txBody>
          <a:bodyPr wrap="square" rtlCol="0">
            <a:spAutoFit/>
          </a:bodyPr>
          <a:lstStyle/>
          <a:p>
            <a:pPr marL="342900" indent="-342900">
              <a:buClr>
                <a:schemeClr val="bg1"/>
              </a:buClr>
              <a:buFont typeface="Wingdings" panose="05000000000000000000" pitchFamily="2" charset="2"/>
              <a:buChar char="v"/>
            </a:pPr>
            <a:r>
              <a:rPr lang="en-US" sz="2000" dirty="0" smtClean="0">
                <a:solidFill>
                  <a:schemeClr val="accent1"/>
                </a:solidFill>
                <a:cs typeface="Arial" panose="020B0604020202020204" pitchFamily="34" charset="0"/>
              </a:rPr>
              <a:t>SDLC MODEL FOLLOWED: V-SHAPED MODEL</a:t>
            </a:r>
          </a:p>
          <a:p>
            <a:pPr marL="342900" indent="-342900">
              <a:buClr>
                <a:schemeClr val="bg1"/>
              </a:buClr>
              <a:buFont typeface="Wingdings" panose="05000000000000000000" pitchFamily="2" charset="2"/>
              <a:buChar char="v"/>
            </a:pPr>
            <a:endParaRPr lang="en-US" sz="2000" dirty="0" smtClean="0">
              <a:solidFill>
                <a:schemeClr val="accent1"/>
              </a:solidFill>
              <a:cs typeface="Courier New" panose="02070309020205020404" pitchFamily="49" charset="0"/>
            </a:endParaRPr>
          </a:p>
          <a:p>
            <a:pPr marL="342900" indent="-342900">
              <a:buClr>
                <a:schemeClr val="bg1"/>
              </a:buClr>
              <a:buFont typeface="Wingdings" panose="05000000000000000000" pitchFamily="2" charset="2"/>
              <a:buChar char="v"/>
            </a:pPr>
            <a:r>
              <a:rPr lang="en-US" sz="2000" dirty="0" smtClean="0">
                <a:solidFill>
                  <a:schemeClr val="accent1"/>
                </a:solidFill>
                <a:cs typeface="Arial" panose="020B0604020202020204" pitchFamily="34" charset="0"/>
              </a:rPr>
              <a:t>LEVELS OF TESTING</a:t>
            </a:r>
          </a:p>
          <a:p>
            <a:pPr marL="800100" lvl="1" indent="-342900">
              <a:buClr>
                <a:schemeClr val="bg1"/>
              </a:buClr>
              <a:buFont typeface="Wingdings" panose="05000000000000000000" pitchFamily="2" charset="2"/>
              <a:buChar char="v"/>
            </a:pPr>
            <a:r>
              <a:rPr lang="en-US" sz="2000" dirty="0" smtClean="0">
                <a:solidFill>
                  <a:schemeClr val="accent1"/>
                </a:solidFill>
                <a:cs typeface="Arial" panose="020B0604020202020204" pitchFamily="34" charset="0"/>
              </a:rPr>
              <a:t>UNIT TESTING</a:t>
            </a:r>
          </a:p>
          <a:p>
            <a:pPr marL="800100" lvl="1" indent="-342900">
              <a:buClr>
                <a:schemeClr val="bg1"/>
              </a:buClr>
              <a:buFont typeface="Wingdings" panose="05000000000000000000" pitchFamily="2" charset="2"/>
              <a:buChar char="v"/>
            </a:pPr>
            <a:r>
              <a:rPr lang="en-US" sz="2000" dirty="0" smtClean="0">
                <a:solidFill>
                  <a:schemeClr val="accent1"/>
                </a:solidFill>
                <a:cs typeface="Arial" panose="020B0604020202020204" pitchFamily="34" charset="0"/>
              </a:rPr>
              <a:t>INTEGRATION TESTING</a:t>
            </a:r>
          </a:p>
          <a:p>
            <a:pPr marL="800100" lvl="1" indent="-342900">
              <a:buClr>
                <a:schemeClr val="bg1"/>
              </a:buClr>
              <a:buFont typeface="Wingdings" panose="05000000000000000000" pitchFamily="2" charset="2"/>
              <a:buChar char="v"/>
            </a:pPr>
            <a:r>
              <a:rPr lang="en-US" sz="2000" dirty="0" smtClean="0">
                <a:solidFill>
                  <a:schemeClr val="accent1"/>
                </a:solidFill>
                <a:cs typeface="Arial" panose="020B0604020202020204" pitchFamily="34" charset="0"/>
              </a:rPr>
              <a:t>SYSTEM TESTING</a:t>
            </a:r>
          </a:p>
          <a:p>
            <a:pPr marL="800100" lvl="1" indent="-342900">
              <a:buClr>
                <a:schemeClr val="bg1"/>
              </a:buClr>
              <a:buFont typeface="Wingdings" panose="05000000000000000000" pitchFamily="2" charset="2"/>
              <a:buChar char="v"/>
            </a:pPr>
            <a:r>
              <a:rPr lang="en-US" sz="2000" dirty="0" smtClean="0">
                <a:solidFill>
                  <a:schemeClr val="accent1"/>
                </a:solidFill>
                <a:cs typeface="Arial" panose="020B0604020202020204" pitchFamily="34" charset="0"/>
              </a:rPr>
              <a:t>SYSTEM INTEGRATION TESTING</a:t>
            </a:r>
          </a:p>
          <a:p>
            <a:pPr marL="800100" lvl="1" indent="-342900">
              <a:buClr>
                <a:schemeClr val="bg1"/>
              </a:buClr>
              <a:buFont typeface="Wingdings" panose="05000000000000000000" pitchFamily="2" charset="2"/>
              <a:buChar char="v"/>
            </a:pPr>
            <a:r>
              <a:rPr lang="en-US" sz="2000" dirty="0" smtClean="0">
                <a:solidFill>
                  <a:schemeClr val="accent1"/>
                </a:solidFill>
                <a:cs typeface="Arial" panose="020B0604020202020204" pitchFamily="34" charset="0"/>
              </a:rPr>
              <a:t>USER ACCEPTANCE TESTING</a:t>
            </a:r>
          </a:p>
          <a:p>
            <a:pPr marL="342900" indent="-342900">
              <a:buClr>
                <a:schemeClr val="bg1"/>
              </a:buClr>
              <a:buFont typeface="Wingdings" panose="05000000000000000000" pitchFamily="2" charset="2"/>
              <a:buChar char="v"/>
            </a:pPr>
            <a:endParaRPr lang="en-US" sz="2000" dirty="0">
              <a:solidFill>
                <a:schemeClr val="accent1"/>
              </a:solidFill>
              <a:cs typeface="Arial" panose="020B0604020202020204" pitchFamily="34" charset="0"/>
            </a:endParaRPr>
          </a:p>
          <a:p>
            <a:pPr marL="342900" indent="-342900">
              <a:buClr>
                <a:schemeClr val="bg1"/>
              </a:buClr>
              <a:buFont typeface="Wingdings" panose="05000000000000000000" pitchFamily="2" charset="2"/>
              <a:buChar char="v"/>
            </a:pPr>
            <a:r>
              <a:rPr lang="en-US" sz="2000" dirty="0" smtClean="0">
                <a:solidFill>
                  <a:schemeClr val="accent1"/>
                </a:solidFill>
                <a:cs typeface="Arial" panose="020B0604020202020204" pitchFamily="34" charset="0"/>
              </a:rPr>
              <a:t>TYPES OF TESTING</a:t>
            </a:r>
          </a:p>
          <a:p>
            <a:pPr marL="800100" lvl="1" indent="-342900">
              <a:buClr>
                <a:schemeClr val="bg1"/>
              </a:buClr>
              <a:buFont typeface="Wingdings" panose="05000000000000000000" pitchFamily="2" charset="2"/>
              <a:buChar char="v"/>
            </a:pPr>
            <a:r>
              <a:rPr lang="en-US" sz="2000" dirty="0" smtClean="0">
                <a:solidFill>
                  <a:schemeClr val="accent1"/>
                </a:solidFill>
                <a:cs typeface="Arial" panose="020B0604020202020204" pitchFamily="34" charset="0"/>
              </a:rPr>
              <a:t>BLACK BOX TESTING</a:t>
            </a:r>
          </a:p>
          <a:p>
            <a:pPr marL="800100" lvl="1" indent="-342900">
              <a:buClr>
                <a:schemeClr val="bg1"/>
              </a:buClr>
              <a:buFont typeface="Wingdings" panose="05000000000000000000" pitchFamily="2" charset="2"/>
              <a:buChar char="v"/>
            </a:pPr>
            <a:r>
              <a:rPr lang="en-US" sz="2000" dirty="0" smtClean="0">
                <a:solidFill>
                  <a:schemeClr val="accent1"/>
                </a:solidFill>
                <a:cs typeface="Arial" panose="020B0604020202020204" pitchFamily="34" charset="0"/>
              </a:rPr>
              <a:t>FUNCTIONAL TESTING</a:t>
            </a:r>
          </a:p>
          <a:p>
            <a:pPr marL="800100" lvl="1" indent="-342900">
              <a:buClr>
                <a:schemeClr val="bg1"/>
              </a:buClr>
              <a:buFont typeface="Wingdings" panose="05000000000000000000" pitchFamily="2" charset="2"/>
              <a:buChar char="v"/>
            </a:pPr>
            <a:endParaRPr lang="en-US" sz="2000" dirty="0">
              <a:solidFill>
                <a:schemeClr val="accent1"/>
              </a:solidFill>
              <a:cs typeface="Arial" panose="020B0604020202020204" pitchFamily="34" charset="0"/>
            </a:endParaRPr>
          </a:p>
          <a:p>
            <a:pPr marL="342900" indent="-342900">
              <a:buClr>
                <a:schemeClr val="bg1"/>
              </a:buClr>
              <a:buFont typeface="Wingdings" panose="05000000000000000000" pitchFamily="2" charset="2"/>
              <a:buChar char="v"/>
            </a:pPr>
            <a:r>
              <a:rPr lang="en-US" sz="2000" dirty="0" smtClean="0">
                <a:solidFill>
                  <a:schemeClr val="accent1"/>
                </a:solidFill>
                <a:cs typeface="Arial" panose="020B0604020202020204" pitchFamily="34" charset="0"/>
              </a:rPr>
              <a:t>TEST CASE DESIGN TECHNIQUES</a:t>
            </a:r>
          </a:p>
          <a:p>
            <a:pPr marL="800100" lvl="1" indent="-342900">
              <a:buClr>
                <a:schemeClr val="bg1"/>
              </a:buClr>
              <a:buFont typeface="Wingdings" panose="05000000000000000000" pitchFamily="2" charset="2"/>
              <a:buChar char="v"/>
            </a:pPr>
            <a:r>
              <a:rPr lang="en-US" sz="2000" dirty="0" smtClean="0">
                <a:solidFill>
                  <a:schemeClr val="accent1"/>
                </a:solidFill>
                <a:cs typeface="Arial" panose="020B0604020202020204" pitchFamily="34" charset="0"/>
              </a:rPr>
              <a:t>EQUIVALENCE CLASS PARTITIONING</a:t>
            </a:r>
          </a:p>
          <a:p>
            <a:pPr marL="800100" lvl="1" indent="-342900">
              <a:buClr>
                <a:schemeClr val="bg1"/>
              </a:buClr>
              <a:buFont typeface="Wingdings" panose="05000000000000000000" pitchFamily="2" charset="2"/>
              <a:buChar char="v"/>
            </a:pPr>
            <a:r>
              <a:rPr lang="en-US" sz="2000" dirty="0" smtClean="0">
                <a:solidFill>
                  <a:schemeClr val="accent1"/>
                </a:solidFill>
                <a:cs typeface="Arial" panose="020B0604020202020204" pitchFamily="34" charset="0"/>
              </a:rPr>
              <a:t>BOUNDARY VALUE ANALYSIS</a:t>
            </a:r>
          </a:p>
          <a:p>
            <a:pPr marL="800100" lvl="1" indent="-342900">
              <a:buClr>
                <a:schemeClr val="bg1"/>
              </a:buClr>
              <a:buFont typeface="Wingdings" panose="05000000000000000000" pitchFamily="2" charset="2"/>
              <a:buChar char="v"/>
            </a:pPr>
            <a:r>
              <a:rPr lang="en-US" sz="2000" dirty="0" smtClean="0">
                <a:solidFill>
                  <a:schemeClr val="accent1"/>
                </a:solidFill>
                <a:cs typeface="Arial" panose="020B0604020202020204" pitchFamily="34" charset="0"/>
              </a:rPr>
              <a:t>STATE TRANSITION TECHNIQUE </a:t>
            </a:r>
            <a:endParaRPr lang="en-US" sz="2000" dirty="0">
              <a:solidFill>
                <a:schemeClr val="accent1"/>
              </a:solidFill>
              <a:cs typeface="Arial" panose="020B0604020202020204" pitchFamily="34" charset="0"/>
            </a:endParaRPr>
          </a:p>
        </p:txBody>
      </p:sp>
      <p:sp>
        <p:nvSpPr>
          <p:cNvPr id="3" name="Title 2"/>
          <p:cNvSpPr>
            <a:spLocks noGrp="1"/>
          </p:cNvSpPr>
          <p:nvPr>
            <p:ph type="ctrTitle"/>
          </p:nvPr>
        </p:nvSpPr>
        <p:spPr>
          <a:xfrm>
            <a:off x="319092" y="1"/>
            <a:ext cx="10993549" cy="812800"/>
          </a:xfrm>
        </p:spPr>
        <p:txBody>
          <a:bodyPr/>
          <a:lstStyle/>
          <a:p>
            <a:r>
              <a:rPr lang="en-US" b="1" u="sng" dirty="0">
                <a:solidFill>
                  <a:schemeClr val="bg1"/>
                </a:solidFill>
                <a:latin typeface="Algerian" panose="04020705040A02060702" pitchFamily="82" charset="0"/>
              </a:rPr>
              <a:t>MANUAL </a:t>
            </a:r>
            <a:r>
              <a:rPr lang="en-US" b="1" u="sng" dirty="0" smtClean="0">
                <a:solidFill>
                  <a:schemeClr val="bg1"/>
                </a:solidFill>
                <a:latin typeface="Algerian" panose="04020705040A02060702" pitchFamily="82" charset="0"/>
              </a:rPr>
              <a:t>TESTING OF GIFT BASKET</a:t>
            </a:r>
            <a:r>
              <a:rPr lang="en-US" sz="2400" b="1" u="sng" dirty="0" smtClean="0">
                <a:solidFill>
                  <a:schemeClr val="bg1"/>
                </a:solidFill>
                <a:latin typeface="Algerian" panose="04020705040A02060702" pitchFamily="82" charset="0"/>
              </a:rPr>
              <a:t> </a:t>
            </a:r>
            <a:endParaRPr lang="en-US" u="sng" dirty="0">
              <a:solidFill>
                <a:schemeClr val="bg1"/>
              </a:solidFill>
              <a:latin typeface="Algerian" panose="04020705040A02060702" pitchFamily="82" charset="0"/>
            </a:endParaRPr>
          </a:p>
        </p:txBody>
      </p:sp>
    </p:spTree>
    <p:extLst>
      <p:ext uri="{BB962C8B-B14F-4D97-AF65-F5344CB8AC3E}">
        <p14:creationId xmlns:p14="http://schemas.microsoft.com/office/powerpoint/2010/main" val="32506111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2000"/>
            <a:lum/>
          </a:blip>
          <a:srcRect/>
          <a:stretch>
            <a:fillRect l="-4000" r="-4000"/>
          </a:stretch>
        </a:blipFill>
        <a:effectLst/>
      </p:bgPr>
    </p:bg>
    <p:spTree>
      <p:nvGrpSpPr>
        <p:cNvPr id="1" name=""/>
        <p:cNvGrpSpPr/>
        <p:nvPr/>
      </p:nvGrpSpPr>
      <p:grpSpPr>
        <a:xfrm>
          <a:off x="0" y="0"/>
          <a:ext cx="0" cy="0"/>
          <a:chOff x="0" y="0"/>
          <a:chExt cx="0" cy="0"/>
        </a:xfrm>
      </p:grpSpPr>
      <p:sp>
        <p:nvSpPr>
          <p:cNvPr id="2" name="TextBox 1"/>
          <p:cNvSpPr txBox="1"/>
          <p:nvPr/>
        </p:nvSpPr>
        <p:spPr>
          <a:xfrm>
            <a:off x="1563493" y="125488"/>
            <a:ext cx="8965324" cy="923330"/>
          </a:xfrm>
          <a:prstGeom prst="rect">
            <a:avLst/>
          </a:prstGeom>
          <a:noFill/>
        </p:spPr>
        <p:txBody>
          <a:bodyPr wrap="square" rtlCol="0">
            <a:spAutoFit/>
          </a:bodyPr>
          <a:lstStyle/>
          <a:p>
            <a:r>
              <a:rPr lang="en-US" sz="5400" b="1" u="sng" dirty="0">
                <a:solidFill>
                  <a:srgbClr val="FFFF00"/>
                </a:solidFill>
                <a:latin typeface="Algerian" panose="04020705040A02060702" pitchFamily="82" charset="0"/>
              </a:rPr>
              <a:t>AUTOMATION TESTING </a:t>
            </a:r>
          </a:p>
        </p:txBody>
      </p:sp>
      <p:sp>
        <p:nvSpPr>
          <p:cNvPr id="3" name="TextBox 2"/>
          <p:cNvSpPr txBox="1"/>
          <p:nvPr/>
        </p:nvSpPr>
        <p:spPr>
          <a:xfrm>
            <a:off x="714704" y="1481959"/>
            <a:ext cx="10531365" cy="4801314"/>
          </a:xfrm>
          <a:prstGeom prst="rect">
            <a:avLst/>
          </a:prstGeom>
          <a:noFill/>
        </p:spPr>
        <p:txBody>
          <a:bodyPr wrap="square" rtlCol="0">
            <a:spAutoFit/>
          </a:bodyPr>
          <a:lstStyle/>
          <a:p>
            <a:pPr marL="285750" indent="-285750">
              <a:buFont typeface="Wingdings" panose="05000000000000000000" pitchFamily="2" charset="2"/>
              <a:buChar char="v"/>
            </a:pPr>
            <a:r>
              <a:rPr lang="en-US" sz="3200" b="1" dirty="0">
                <a:solidFill>
                  <a:schemeClr val="bg1"/>
                </a:solidFill>
                <a:latin typeface="Colonna MT" panose="04020805060202030203" pitchFamily="82" charset="0"/>
              </a:rPr>
              <a:t>Cross Browser Testing</a:t>
            </a:r>
          </a:p>
          <a:p>
            <a:pPr marL="285750" indent="-285750">
              <a:buFont typeface="Wingdings" panose="05000000000000000000" pitchFamily="2" charset="2"/>
              <a:buChar char="v"/>
            </a:pPr>
            <a:r>
              <a:rPr lang="en-US" sz="3200" b="1" dirty="0">
                <a:solidFill>
                  <a:schemeClr val="bg1"/>
                </a:solidFill>
                <a:latin typeface="Colonna MT" panose="04020805060202030203" pitchFamily="82" charset="0"/>
              </a:rPr>
              <a:t>Checkpoints </a:t>
            </a:r>
          </a:p>
          <a:p>
            <a:pPr marL="742950" lvl="1" indent="-285750">
              <a:buFont typeface="Wingdings" panose="05000000000000000000" pitchFamily="2" charset="2"/>
              <a:buChar char="§"/>
            </a:pPr>
            <a:r>
              <a:rPr lang="en-US" sz="3200" b="1" dirty="0" err="1">
                <a:solidFill>
                  <a:schemeClr val="bg1"/>
                </a:solidFill>
                <a:latin typeface="Colonna MT" panose="04020805060202030203" pitchFamily="82" charset="0"/>
              </a:rPr>
              <a:t>isDisplayed</a:t>
            </a:r>
            <a:r>
              <a:rPr lang="en-US" sz="3200" b="1" dirty="0">
                <a:solidFill>
                  <a:schemeClr val="bg1"/>
                </a:solidFill>
                <a:latin typeface="Colonna MT" panose="04020805060202030203" pitchFamily="82" charset="0"/>
              </a:rPr>
              <a:t>()</a:t>
            </a:r>
          </a:p>
          <a:p>
            <a:pPr marL="742950" lvl="1" indent="-285750">
              <a:buFont typeface="Wingdings" panose="05000000000000000000" pitchFamily="2" charset="2"/>
              <a:buChar char="§"/>
            </a:pPr>
            <a:r>
              <a:rPr lang="en-US" sz="3200" b="1" dirty="0" err="1">
                <a:solidFill>
                  <a:schemeClr val="bg1"/>
                </a:solidFill>
                <a:latin typeface="Colonna MT" panose="04020805060202030203" pitchFamily="82" charset="0"/>
              </a:rPr>
              <a:t>isEnabled</a:t>
            </a:r>
            <a:r>
              <a:rPr lang="en-US" sz="3200" b="1" dirty="0">
                <a:solidFill>
                  <a:schemeClr val="bg1"/>
                </a:solidFill>
                <a:latin typeface="Colonna MT" panose="04020805060202030203" pitchFamily="82" charset="0"/>
              </a:rPr>
              <a:t>()</a:t>
            </a:r>
          </a:p>
          <a:p>
            <a:pPr marL="742950" lvl="1" indent="-285750">
              <a:buFont typeface="Wingdings" panose="05000000000000000000" pitchFamily="2" charset="2"/>
              <a:buChar char="§"/>
            </a:pPr>
            <a:r>
              <a:rPr lang="en-US" sz="3200" b="1" dirty="0" err="1">
                <a:solidFill>
                  <a:schemeClr val="bg1"/>
                </a:solidFill>
                <a:latin typeface="Colonna MT" panose="04020805060202030203" pitchFamily="82" charset="0"/>
              </a:rPr>
              <a:t>assertEquals</a:t>
            </a:r>
            <a:r>
              <a:rPr lang="en-US" sz="3200" b="1" dirty="0">
                <a:solidFill>
                  <a:schemeClr val="bg1"/>
                </a:solidFill>
                <a:latin typeface="Colonna MT" panose="04020805060202030203" pitchFamily="82" charset="0"/>
              </a:rPr>
              <a:t>()</a:t>
            </a:r>
          </a:p>
          <a:p>
            <a:pPr marL="285750" indent="-285750">
              <a:buFont typeface="Wingdings" panose="05000000000000000000" pitchFamily="2" charset="2"/>
              <a:buChar char="v"/>
            </a:pPr>
            <a:r>
              <a:rPr lang="en-US" sz="3200" b="1" dirty="0">
                <a:solidFill>
                  <a:schemeClr val="bg1"/>
                </a:solidFill>
                <a:latin typeface="Colonna MT" panose="04020805060202030203" pitchFamily="82" charset="0"/>
              </a:rPr>
              <a:t>Proper Error Message</a:t>
            </a:r>
          </a:p>
          <a:p>
            <a:pPr marL="285750" indent="-285750">
              <a:buFont typeface="Wingdings" panose="05000000000000000000" pitchFamily="2" charset="2"/>
              <a:buChar char="v"/>
            </a:pPr>
            <a:r>
              <a:rPr lang="en-US" sz="3200" b="1" dirty="0">
                <a:solidFill>
                  <a:schemeClr val="bg1"/>
                </a:solidFill>
                <a:latin typeface="Colonna MT" panose="04020805060202030203" pitchFamily="82" charset="0"/>
              </a:rPr>
              <a:t>Modularity</a:t>
            </a:r>
          </a:p>
          <a:p>
            <a:pPr marL="285750" indent="-285750">
              <a:buFont typeface="Wingdings" panose="05000000000000000000" pitchFamily="2" charset="2"/>
              <a:buChar char="v"/>
            </a:pPr>
            <a:r>
              <a:rPr lang="en-US" sz="3200" b="1" dirty="0">
                <a:solidFill>
                  <a:schemeClr val="bg1"/>
                </a:solidFill>
                <a:latin typeface="Colonna MT" panose="04020805060202030203" pitchFamily="82" charset="0"/>
              </a:rPr>
              <a:t>Browsers Used</a:t>
            </a:r>
          </a:p>
          <a:p>
            <a:pPr marL="285750" indent="-285750">
              <a:buFont typeface="Wingdings" panose="05000000000000000000" pitchFamily="2" charset="2"/>
              <a:buChar char="v"/>
            </a:pPr>
            <a:r>
              <a:rPr lang="en-US" sz="3200" b="1" dirty="0">
                <a:solidFill>
                  <a:schemeClr val="bg1"/>
                </a:solidFill>
                <a:latin typeface="Colonna MT" panose="04020805060202030203" pitchFamily="82" charset="0"/>
              </a:rPr>
              <a:t>How we generated XML</a:t>
            </a:r>
            <a:r>
              <a:rPr lang="en-US" sz="3200" b="1" dirty="0">
                <a:latin typeface="Colonna MT" panose="04020805060202030203" pitchFamily="82" charset="0"/>
              </a:rPr>
              <a:t> </a:t>
            </a:r>
            <a:r>
              <a:rPr lang="en-US" sz="3200" b="1" dirty="0">
                <a:solidFill>
                  <a:schemeClr val="bg1"/>
                </a:solidFill>
                <a:latin typeface="Colonna MT" panose="04020805060202030203" pitchFamily="82" charset="0"/>
              </a:rPr>
              <a:t>files</a:t>
            </a:r>
          </a:p>
          <a:p>
            <a:pPr marL="285750" indent="-285750">
              <a:buFont typeface="Wingdings" panose="05000000000000000000" pitchFamily="2" charset="2"/>
              <a:buChar char="v"/>
            </a:pPr>
            <a:endParaRPr lang="en-US" dirty="0"/>
          </a:p>
        </p:txBody>
      </p:sp>
    </p:spTree>
    <p:extLst>
      <p:ext uri="{BB962C8B-B14F-4D97-AF65-F5344CB8AC3E}">
        <p14:creationId xmlns:p14="http://schemas.microsoft.com/office/powerpoint/2010/main" val="32820564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7000" b="-47000"/>
          </a:stretch>
        </a:blipFill>
        <a:effectLst/>
      </p:bgPr>
    </p:bg>
    <p:spTree>
      <p:nvGrpSpPr>
        <p:cNvPr id="1" name=""/>
        <p:cNvGrpSpPr/>
        <p:nvPr/>
      </p:nvGrpSpPr>
      <p:grpSpPr>
        <a:xfrm>
          <a:off x="0" y="0"/>
          <a:ext cx="0" cy="0"/>
          <a:chOff x="0" y="0"/>
          <a:chExt cx="0" cy="0"/>
        </a:xfrm>
      </p:grpSpPr>
      <p:sp>
        <p:nvSpPr>
          <p:cNvPr id="2" name="TextBox 1"/>
          <p:cNvSpPr txBox="1"/>
          <p:nvPr/>
        </p:nvSpPr>
        <p:spPr>
          <a:xfrm>
            <a:off x="804519" y="236323"/>
            <a:ext cx="10908146" cy="923330"/>
          </a:xfrm>
          <a:prstGeom prst="rect">
            <a:avLst/>
          </a:prstGeom>
          <a:noFill/>
        </p:spPr>
        <p:txBody>
          <a:bodyPr wrap="square" rtlCol="0">
            <a:spAutoFit/>
          </a:bodyPr>
          <a:lstStyle/>
          <a:p>
            <a:pPr algn="ctr"/>
            <a:r>
              <a:rPr lang="en-US" sz="5400" b="1" dirty="0">
                <a:effectLst>
                  <a:outerShdw blurRad="38100" dist="38100" dir="2700000" algn="tl">
                    <a:srgbClr val="000000">
                      <a:alpha val="43137"/>
                    </a:srgbClr>
                  </a:outerShdw>
                </a:effectLst>
                <a:latin typeface="Bodoni MT" panose="02070603080606020203" pitchFamily="18" charset="0"/>
              </a:rPr>
              <a:t>MODULES TESTED IN LMS</a:t>
            </a:r>
          </a:p>
        </p:txBody>
      </p:sp>
      <p:sp>
        <p:nvSpPr>
          <p:cNvPr id="5" name="TextBox 4"/>
          <p:cNvSpPr txBox="1"/>
          <p:nvPr/>
        </p:nvSpPr>
        <p:spPr>
          <a:xfrm>
            <a:off x="487139" y="1409835"/>
            <a:ext cx="3632916" cy="3231654"/>
          </a:xfrm>
          <a:prstGeom prst="rect">
            <a:avLst/>
          </a:prstGeom>
          <a:noFill/>
        </p:spPr>
        <p:txBody>
          <a:bodyPr wrap="square" rtlCol="0">
            <a:spAutoFit/>
          </a:bodyPr>
          <a:lstStyle/>
          <a:p>
            <a:pPr marL="342900" indent="-342900">
              <a:buAutoNum type="arabicPeriod"/>
            </a:pPr>
            <a:r>
              <a:rPr lang="en-US" sz="2800" b="1" dirty="0">
                <a:solidFill>
                  <a:schemeClr val="accent6">
                    <a:lumMod val="75000"/>
                  </a:schemeClr>
                </a:solidFill>
                <a:latin typeface="Arial Narrow" panose="020B0606020202030204" pitchFamily="34" charset="0"/>
                <a:cs typeface="Arial" panose="020B0604020202020204" pitchFamily="34" charset="0"/>
              </a:rPr>
              <a:t>Java Module</a:t>
            </a:r>
          </a:p>
          <a:p>
            <a:pPr marL="342900" indent="-342900">
              <a:buAutoNum type="arabicPeriod"/>
            </a:pPr>
            <a:r>
              <a:rPr lang="en-US" sz="2800" b="1" dirty="0">
                <a:solidFill>
                  <a:schemeClr val="accent6">
                    <a:lumMod val="75000"/>
                  </a:schemeClr>
                </a:solidFill>
                <a:latin typeface="Arial Narrow" panose="020B0606020202030204" pitchFamily="34" charset="0"/>
                <a:cs typeface="Arial" panose="020B0604020202020204" pitchFamily="34" charset="0"/>
              </a:rPr>
              <a:t>Testing Module</a:t>
            </a:r>
          </a:p>
          <a:p>
            <a:pPr marL="342900" indent="-342900">
              <a:buAutoNum type="arabicPeriod"/>
            </a:pPr>
            <a:r>
              <a:rPr lang="en-US" sz="2800" b="1" dirty="0">
                <a:solidFill>
                  <a:schemeClr val="accent6">
                    <a:lumMod val="75000"/>
                  </a:schemeClr>
                </a:solidFill>
                <a:latin typeface="Arial Narrow" panose="020B0606020202030204" pitchFamily="34" charset="0"/>
                <a:cs typeface="Arial" panose="020B0604020202020204" pitchFamily="34" charset="0"/>
              </a:rPr>
              <a:t>Daily Quiz</a:t>
            </a:r>
          </a:p>
          <a:p>
            <a:pPr marL="342900" indent="-342900">
              <a:buAutoNum type="arabicPeriod"/>
            </a:pPr>
            <a:r>
              <a:rPr lang="en-US" sz="2800" b="1" dirty="0">
                <a:solidFill>
                  <a:schemeClr val="accent6">
                    <a:lumMod val="75000"/>
                  </a:schemeClr>
                </a:solidFill>
                <a:latin typeface="Arial Narrow" panose="020B0606020202030204" pitchFamily="34" charset="0"/>
                <a:cs typeface="Arial" panose="020B0604020202020204" pitchFamily="34" charset="0"/>
              </a:rPr>
              <a:t>Assessment </a:t>
            </a:r>
          </a:p>
          <a:p>
            <a:pPr marL="342900" indent="-342900">
              <a:buAutoNum type="arabicPeriod"/>
            </a:pPr>
            <a:r>
              <a:rPr lang="en-US" sz="2800" b="1" dirty="0">
                <a:solidFill>
                  <a:schemeClr val="accent6">
                    <a:lumMod val="75000"/>
                  </a:schemeClr>
                </a:solidFill>
                <a:latin typeface="Arial Narrow" panose="020B0606020202030204" pitchFamily="34" charset="0"/>
                <a:cs typeface="Arial" panose="020B0604020202020204" pitchFamily="34" charset="0"/>
              </a:rPr>
              <a:t>Batch Calendar</a:t>
            </a:r>
          </a:p>
          <a:p>
            <a:pPr marL="342900" indent="-342900">
              <a:buAutoNum type="arabicPeriod"/>
            </a:pPr>
            <a:r>
              <a:rPr lang="en-US" sz="2800" b="1" dirty="0">
                <a:solidFill>
                  <a:schemeClr val="accent6">
                    <a:lumMod val="75000"/>
                  </a:schemeClr>
                </a:solidFill>
                <a:latin typeface="Arial Narrow" panose="020B0606020202030204" pitchFamily="34" charset="0"/>
                <a:cs typeface="Arial" panose="020B0604020202020204" pitchFamily="34" charset="0"/>
              </a:rPr>
              <a:t>Scorecard</a:t>
            </a:r>
          </a:p>
          <a:p>
            <a:endParaRPr lang="en-US" dirty="0">
              <a:latin typeface="Arial" panose="020B0604020202020204" pitchFamily="34" charset="0"/>
              <a:cs typeface="Arial" panose="020B0604020202020204" pitchFamily="34" charset="0"/>
            </a:endParaRPr>
          </a:p>
          <a:p>
            <a:pPr marL="342900" indent="-342900">
              <a:buAutoNum type="arabicPeriod"/>
            </a:pPr>
            <a:endParaRPr lang="en-US" dirty="0">
              <a:latin typeface="Arial" panose="020B0604020202020204" pitchFamily="34" charset="0"/>
              <a:cs typeface="Arial" panose="020B0604020202020204" pitchFamily="34" charset="0"/>
            </a:endParaRPr>
          </a:p>
        </p:txBody>
      </p:sp>
      <p:sp>
        <p:nvSpPr>
          <p:cNvPr id="6" name="TextBox 5"/>
          <p:cNvSpPr txBox="1"/>
          <p:nvPr/>
        </p:nvSpPr>
        <p:spPr>
          <a:xfrm>
            <a:off x="3825766" y="1409835"/>
            <a:ext cx="3888828" cy="2523768"/>
          </a:xfrm>
          <a:prstGeom prst="rect">
            <a:avLst/>
          </a:prstGeom>
          <a:noFill/>
        </p:spPr>
        <p:txBody>
          <a:bodyPr wrap="square" rtlCol="0">
            <a:spAutoFit/>
          </a:bodyPr>
          <a:lstStyle/>
          <a:p>
            <a:r>
              <a:rPr lang="en-US" sz="2800" b="1" dirty="0">
                <a:solidFill>
                  <a:schemeClr val="accent6">
                    <a:lumMod val="75000"/>
                  </a:schemeClr>
                </a:solidFill>
                <a:latin typeface="Arial Narrow" panose="020B0606020202030204" pitchFamily="34" charset="0"/>
                <a:cs typeface="Arial" panose="020B0604020202020204" pitchFamily="34" charset="0"/>
              </a:rPr>
              <a:t>7. </a:t>
            </a:r>
            <a:r>
              <a:rPr lang="en-US" sz="2800" b="1" dirty="0" err="1">
                <a:solidFill>
                  <a:schemeClr val="accent6">
                    <a:lumMod val="75000"/>
                  </a:schemeClr>
                </a:solidFill>
                <a:latin typeface="Arial Narrow" panose="020B0606020202030204" pitchFamily="34" charset="0"/>
                <a:cs typeface="Arial" panose="020B0604020202020204" pitchFamily="34" charset="0"/>
              </a:rPr>
              <a:t>Chatbot</a:t>
            </a:r>
            <a:endParaRPr lang="en-US" sz="2800" b="1" dirty="0">
              <a:solidFill>
                <a:schemeClr val="accent6">
                  <a:lumMod val="75000"/>
                </a:schemeClr>
              </a:solidFill>
              <a:latin typeface="Arial Narrow" panose="020B0606020202030204" pitchFamily="34" charset="0"/>
              <a:cs typeface="Arial" panose="020B0604020202020204" pitchFamily="34" charset="0"/>
            </a:endParaRPr>
          </a:p>
          <a:p>
            <a:r>
              <a:rPr lang="en-US" sz="2800" b="1" dirty="0">
                <a:solidFill>
                  <a:schemeClr val="accent6">
                    <a:lumMod val="75000"/>
                  </a:schemeClr>
                </a:solidFill>
                <a:latin typeface="Arial Narrow" panose="020B0606020202030204" pitchFamily="34" charset="0"/>
                <a:cs typeface="Arial" panose="020B0604020202020204" pitchFamily="34" charset="0"/>
              </a:rPr>
              <a:t>8. Resources </a:t>
            </a:r>
          </a:p>
          <a:p>
            <a:r>
              <a:rPr lang="en-US" sz="2800" b="1" dirty="0">
                <a:solidFill>
                  <a:schemeClr val="accent6">
                    <a:lumMod val="75000"/>
                  </a:schemeClr>
                </a:solidFill>
                <a:latin typeface="Arial Narrow" panose="020B0606020202030204" pitchFamily="34" charset="0"/>
                <a:cs typeface="Arial" panose="020B0604020202020204" pitchFamily="34" charset="0"/>
              </a:rPr>
              <a:t>9. Induction</a:t>
            </a:r>
          </a:p>
          <a:p>
            <a:r>
              <a:rPr lang="en-US" sz="2800" b="1" dirty="0">
                <a:solidFill>
                  <a:schemeClr val="accent6">
                    <a:lumMod val="75000"/>
                  </a:schemeClr>
                </a:solidFill>
                <a:latin typeface="Arial Narrow" panose="020B0606020202030204" pitchFamily="34" charset="0"/>
                <a:cs typeface="Arial" panose="020B0604020202020204" pitchFamily="34" charset="0"/>
              </a:rPr>
              <a:t>10.Workbook Calendar</a:t>
            </a:r>
          </a:p>
          <a:p>
            <a:r>
              <a:rPr lang="en-US" sz="2800" b="1" dirty="0">
                <a:solidFill>
                  <a:schemeClr val="accent6">
                    <a:lumMod val="75000"/>
                  </a:schemeClr>
                </a:solidFill>
                <a:latin typeface="Arial Narrow" panose="020B0606020202030204" pitchFamily="34" charset="0"/>
                <a:cs typeface="Arial" panose="020B0604020202020204" pitchFamily="34" charset="0"/>
              </a:rPr>
              <a:t>11.Valid Login</a:t>
            </a:r>
          </a:p>
          <a:p>
            <a:endParaRPr lang="en-US" dirty="0"/>
          </a:p>
        </p:txBody>
      </p:sp>
      <p:sp>
        <p:nvSpPr>
          <p:cNvPr id="3" name="TextBox 2"/>
          <p:cNvSpPr txBox="1"/>
          <p:nvPr/>
        </p:nvSpPr>
        <p:spPr>
          <a:xfrm>
            <a:off x="7924799" y="1409835"/>
            <a:ext cx="4088525" cy="2246769"/>
          </a:xfrm>
          <a:prstGeom prst="rect">
            <a:avLst/>
          </a:prstGeom>
          <a:noFill/>
        </p:spPr>
        <p:txBody>
          <a:bodyPr wrap="square" rtlCol="0">
            <a:spAutoFit/>
          </a:bodyPr>
          <a:lstStyle/>
          <a:p>
            <a:r>
              <a:rPr lang="en-US" sz="2800" b="1" dirty="0">
                <a:solidFill>
                  <a:schemeClr val="accent6">
                    <a:lumMod val="75000"/>
                  </a:schemeClr>
                </a:solidFill>
                <a:latin typeface="Arial Narrow" panose="020B0606020202030204" pitchFamily="34" charset="0"/>
                <a:cs typeface="Arial" panose="020B0604020202020204" pitchFamily="34" charset="0"/>
              </a:rPr>
              <a:t>12.Word Of Day</a:t>
            </a:r>
          </a:p>
          <a:p>
            <a:r>
              <a:rPr lang="en-US" sz="2800" b="1" dirty="0">
                <a:solidFill>
                  <a:schemeClr val="accent6">
                    <a:lumMod val="75000"/>
                  </a:schemeClr>
                </a:solidFill>
                <a:latin typeface="Arial Narrow" panose="020B0606020202030204" pitchFamily="34" charset="0"/>
                <a:cs typeface="Arial" panose="020B0604020202020204" pitchFamily="34" charset="0"/>
              </a:rPr>
              <a:t>13.Teams Connect</a:t>
            </a:r>
          </a:p>
          <a:p>
            <a:r>
              <a:rPr lang="en-US" sz="2800" b="1" dirty="0">
                <a:solidFill>
                  <a:schemeClr val="accent6">
                    <a:lumMod val="75000"/>
                  </a:schemeClr>
                </a:solidFill>
                <a:latin typeface="Arial Narrow" panose="020B0606020202030204" pitchFamily="34" charset="0"/>
                <a:cs typeface="Arial" panose="020B0604020202020204" pitchFamily="34" charset="0"/>
              </a:rPr>
              <a:t>14.Invalid Login</a:t>
            </a:r>
          </a:p>
          <a:p>
            <a:r>
              <a:rPr lang="en-US" sz="2800" b="1" dirty="0">
                <a:solidFill>
                  <a:schemeClr val="accent6">
                    <a:lumMod val="75000"/>
                  </a:schemeClr>
                </a:solidFill>
                <a:latin typeface="Arial Narrow" panose="020B0606020202030204" pitchFamily="34" charset="0"/>
                <a:cs typeface="Arial" panose="020B0604020202020204" pitchFamily="34" charset="0"/>
              </a:rPr>
              <a:t>15.Feedback</a:t>
            </a:r>
          </a:p>
          <a:p>
            <a:r>
              <a:rPr lang="en-US" sz="2800" b="1" dirty="0">
                <a:solidFill>
                  <a:schemeClr val="accent6">
                    <a:lumMod val="75000"/>
                  </a:schemeClr>
                </a:solidFill>
                <a:latin typeface="Arial Narrow" panose="020B0606020202030204" pitchFamily="34" charset="0"/>
                <a:cs typeface="Arial" panose="020B0604020202020204" pitchFamily="34" charset="0"/>
              </a:rPr>
              <a:t>16.Invalid Feedback</a:t>
            </a:r>
            <a:endParaRPr lang="en-US" sz="2000" b="1" dirty="0">
              <a:solidFill>
                <a:schemeClr val="accent6">
                  <a:lumMod val="75000"/>
                </a:schemeClr>
              </a:solidFill>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2541244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704193" y="1219200"/>
            <a:ext cx="8439807" cy="2031325"/>
          </a:xfrm>
          <a:prstGeom prst="rect">
            <a:avLst/>
          </a:prstGeom>
        </p:spPr>
        <p:txBody>
          <a:bodyPr wrap="square">
            <a:spAutoFit/>
          </a:bodyPr>
          <a:lstStyle/>
          <a:p>
            <a:r>
              <a:rPr lang="en-US" b="1" dirty="0">
                <a:solidFill>
                  <a:srgbClr val="0070C0"/>
                </a:solidFill>
                <a:effectLst>
                  <a:outerShdw blurRad="38100" dist="38100" dir="2700000" algn="tl">
                    <a:srgbClr val="000000">
                      <a:alpha val="43137"/>
                    </a:srgbClr>
                  </a:outerShdw>
                </a:effectLst>
              </a:rPr>
              <a:t>Methods Implemented</a:t>
            </a:r>
          </a:p>
          <a:p>
            <a:pPr marL="285750" indent="-285750">
              <a:buFont typeface="Wingdings" panose="05000000000000000000" pitchFamily="2" charset="2"/>
              <a:buChar char="Ø"/>
            </a:pPr>
            <a:r>
              <a:rPr lang="en-US" b="1" dirty="0" err="1">
                <a:solidFill>
                  <a:schemeClr val="accent3">
                    <a:lumMod val="75000"/>
                  </a:schemeClr>
                </a:solidFill>
                <a:effectLst>
                  <a:outerShdw blurRad="38100" dist="38100" dir="2700000" algn="tl">
                    <a:srgbClr val="000000">
                      <a:alpha val="43137"/>
                    </a:srgbClr>
                  </a:outerShdw>
                </a:effectLst>
              </a:rPr>
              <a:t>SendKeys</a:t>
            </a:r>
            <a:r>
              <a:rPr lang="en-US" b="1" dirty="0">
                <a:solidFill>
                  <a:schemeClr val="accent3">
                    <a:lumMod val="75000"/>
                  </a:schemeClr>
                </a:solidFill>
                <a:effectLst>
                  <a:outerShdw blurRad="38100" dist="38100" dir="2700000" algn="tl">
                    <a:srgbClr val="000000">
                      <a:alpha val="43137"/>
                    </a:srgbClr>
                  </a:outerShdw>
                </a:effectLst>
              </a:rPr>
              <a:t>;</a:t>
            </a:r>
          </a:p>
          <a:p>
            <a:pPr marL="285750" indent="-285750">
              <a:buFont typeface="Wingdings" panose="05000000000000000000" pitchFamily="2" charset="2"/>
              <a:buChar char="Ø"/>
            </a:pPr>
            <a:r>
              <a:rPr lang="en-US" b="1" dirty="0">
                <a:solidFill>
                  <a:schemeClr val="accent3">
                    <a:lumMod val="75000"/>
                  </a:schemeClr>
                </a:solidFill>
                <a:effectLst>
                  <a:outerShdw blurRad="38100" dist="38100" dir="2700000" algn="tl">
                    <a:srgbClr val="000000">
                      <a:alpha val="43137"/>
                    </a:srgbClr>
                  </a:outerShdw>
                </a:effectLst>
              </a:rPr>
              <a:t>Click();</a:t>
            </a:r>
          </a:p>
          <a:p>
            <a:pPr marL="285750" indent="-285750">
              <a:buFont typeface="Wingdings" panose="05000000000000000000" pitchFamily="2" charset="2"/>
              <a:buChar char="Ø"/>
            </a:pPr>
            <a:r>
              <a:rPr lang="en-US" b="1" dirty="0">
                <a:solidFill>
                  <a:schemeClr val="accent3">
                    <a:lumMod val="75000"/>
                  </a:schemeClr>
                </a:solidFill>
                <a:effectLst>
                  <a:outerShdw blurRad="38100" dist="38100" dir="2700000" algn="tl">
                    <a:srgbClr val="000000">
                      <a:alpha val="43137"/>
                    </a:srgbClr>
                  </a:outerShdw>
                </a:effectLst>
              </a:rPr>
              <a:t>Drop down();</a:t>
            </a:r>
          </a:p>
          <a:p>
            <a:pPr marL="285750" indent="-285750">
              <a:buFont typeface="Wingdings" panose="05000000000000000000" pitchFamily="2" charset="2"/>
              <a:buChar char="Ø"/>
            </a:pPr>
            <a:r>
              <a:rPr lang="en-US" b="1" dirty="0" err="1">
                <a:solidFill>
                  <a:schemeClr val="accent3">
                    <a:lumMod val="75000"/>
                  </a:schemeClr>
                </a:solidFill>
                <a:effectLst>
                  <a:outerShdw blurRad="38100" dist="38100" dir="2700000" algn="tl">
                    <a:srgbClr val="000000">
                      <a:alpha val="43137"/>
                    </a:srgbClr>
                  </a:outerShdw>
                </a:effectLst>
              </a:rPr>
              <a:t>Thred.sleep</a:t>
            </a:r>
            <a:r>
              <a:rPr lang="en-US" b="1" dirty="0">
                <a:solidFill>
                  <a:schemeClr val="accent3">
                    <a:lumMod val="75000"/>
                  </a:schemeClr>
                </a:solidFill>
                <a:effectLst>
                  <a:outerShdw blurRad="38100" dist="38100" dir="2700000" algn="tl">
                    <a:srgbClr val="000000">
                      <a:alpha val="43137"/>
                    </a:srgbClr>
                  </a:outerShdw>
                </a:effectLst>
              </a:rPr>
              <a:t>();</a:t>
            </a:r>
          </a:p>
          <a:p>
            <a:pPr marL="285750" indent="-285750">
              <a:buFont typeface="Wingdings" panose="05000000000000000000" pitchFamily="2" charset="2"/>
              <a:buChar char="Ø"/>
            </a:pPr>
            <a:r>
              <a:rPr lang="en-US" b="1" dirty="0" err="1">
                <a:solidFill>
                  <a:schemeClr val="accent3">
                    <a:lumMod val="75000"/>
                  </a:schemeClr>
                </a:solidFill>
                <a:effectLst>
                  <a:outerShdw blurRad="38100" dist="38100" dir="2700000" algn="tl">
                    <a:srgbClr val="000000">
                      <a:alpha val="43137"/>
                    </a:srgbClr>
                  </a:outerShdw>
                </a:effectLst>
              </a:rPr>
              <a:t>TestNG</a:t>
            </a:r>
            <a:endParaRPr lang="en-US" b="1" dirty="0">
              <a:solidFill>
                <a:schemeClr val="accent3">
                  <a:lumMod val="75000"/>
                </a:schemeClr>
              </a:solidFill>
              <a:effectLst>
                <a:outerShdw blurRad="38100" dist="38100" dir="2700000" algn="tl">
                  <a:srgbClr val="000000">
                    <a:alpha val="43137"/>
                  </a:srgbClr>
                </a:outerShdw>
              </a:effectLst>
            </a:endParaRPr>
          </a:p>
          <a:p>
            <a:endParaRPr lang="en-US" b="1" dirty="0">
              <a:solidFill>
                <a:schemeClr val="accent3">
                  <a:lumMod val="75000"/>
                </a:schemeClr>
              </a:solidFill>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2"/>
          <a:stretch>
            <a:fillRect/>
          </a:stretch>
        </p:blipFill>
        <p:spPr>
          <a:xfrm>
            <a:off x="-293282" y="-114822"/>
            <a:ext cx="12486290" cy="7094483"/>
          </a:xfrm>
          <a:prstGeom prst="rect">
            <a:avLst/>
          </a:prstGeom>
        </p:spPr>
      </p:pic>
      <p:sp>
        <p:nvSpPr>
          <p:cNvPr id="4" name="Rectangle 3"/>
          <p:cNvSpPr/>
          <p:nvPr/>
        </p:nvSpPr>
        <p:spPr>
          <a:xfrm>
            <a:off x="1702676" y="1219200"/>
            <a:ext cx="6096000" cy="1785104"/>
          </a:xfrm>
          <a:prstGeom prst="rect">
            <a:avLst/>
          </a:prstGeom>
        </p:spPr>
        <p:txBody>
          <a:bodyPr lIns="91440" tIns="45720" rIns="91440" bIns="45720" anchor="t">
            <a:spAutoFit/>
          </a:bodyPr>
          <a:lstStyle/>
          <a:p>
            <a:r>
              <a:rPr lang="en-US" sz="2000" b="1" dirty="0">
                <a:solidFill>
                  <a:srgbClr val="002060"/>
                </a:solidFill>
                <a:effectLst>
                  <a:outerShdw blurRad="38100" dist="38100" dir="2700000" algn="tl">
                    <a:srgbClr val="000000">
                      <a:alpha val="43137"/>
                    </a:srgbClr>
                  </a:outerShdw>
                </a:effectLst>
              </a:rPr>
              <a:t>Methods Implemented</a:t>
            </a:r>
            <a:endParaRPr lang="en-US" b="1" dirty="0">
              <a:solidFill>
                <a:srgbClr val="002060"/>
              </a:solidFill>
              <a:effectLst>
                <a:outerShdw blurRad="38100" dist="38100" dir="2700000" algn="tl">
                  <a:srgbClr val="000000">
                    <a:alpha val="43137"/>
                  </a:srgbClr>
                </a:outerShdw>
              </a:effectLst>
            </a:endParaRPr>
          </a:p>
          <a:p>
            <a:pPr marL="285750" indent="-285750">
              <a:buFont typeface="Wingdings" panose="05000000000000000000" pitchFamily="2" charset="2"/>
              <a:buChar char="Ø"/>
            </a:pPr>
            <a:r>
              <a:rPr lang="en-US" dirty="0" err="1">
                <a:effectLst>
                  <a:outerShdw blurRad="38100" dist="38100" dir="2700000" algn="tl">
                    <a:srgbClr val="000000">
                      <a:alpha val="43137"/>
                    </a:srgbClr>
                  </a:outerShdw>
                </a:effectLst>
              </a:rPr>
              <a:t>sendKeys</a:t>
            </a:r>
            <a:r>
              <a:rPr lang="en-US" dirty="0">
                <a:effectLst>
                  <a:outerShdw blurRad="38100" dist="38100" dir="2700000" algn="tl">
                    <a:srgbClr val="000000">
                      <a:alpha val="43137"/>
                    </a:srgbClr>
                  </a:outerShdw>
                </a:effectLst>
              </a:rPr>
              <a:t>()</a:t>
            </a:r>
            <a:endParaRPr lang="en-US" dirty="0"/>
          </a:p>
          <a:p>
            <a:pPr marL="285750" indent="-285750">
              <a:buFont typeface="Wingdings" panose="05000000000000000000" pitchFamily="2" charset="2"/>
              <a:buChar char="Ø"/>
            </a:pPr>
            <a:r>
              <a:rPr lang="en-US" dirty="0">
                <a:effectLst>
                  <a:outerShdw blurRad="38100" dist="38100" dir="2700000" algn="tl">
                    <a:srgbClr val="000000">
                      <a:alpha val="43137"/>
                    </a:srgbClr>
                  </a:outerShdw>
                </a:effectLst>
              </a:rPr>
              <a:t>Click()</a:t>
            </a:r>
          </a:p>
          <a:p>
            <a:pPr marL="285750" indent="-285750">
              <a:buFont typeface="Wingdings" panose="05000000000000000000" pitchFamily="2" charset="2"/>
              <a:buChar char="Ø"/>
            </a:pPr>
            <a:r>
              <a:rPr lang="en-US" dirty="0">
                <a:effectLst>
                  <a:outerShdw blurRad="38100" dist="38100" dir="2700000" algn="tl">
                    <a:srgbClr val="000000">
                      <a:alpha val="43137"/>
                    </a:srgbClr>
                  </a:outerShdw>
                </a:effectLst>
              </a:rPr>
              <a:t>Drop down()</a:t>
            </a:r>
          </a:p>
          <a:p>
            <a:pPr marL="285750" indent="-285750">
              <a:buFont typeface="Wingdings" panose="05000000000000000000" pitchFamily="2" charset="2"/>
              <a:buChar char="Ø"/>
            </a:pPr>
            <a:r>
              <a:rPr lang="en-US" dirty="0">
                <a:effectLst>
                  <a:outerShdw blurRad="38100" dist="38100" dir="2700000" algn="tl">
                    <a:srgbClr val="000000">
                      <a:alpha val="43137"/>
                    </a:srgbClr>
                  </a:outerShdw>
                </a:effectLst>
              </a:rPr>
              <a:t>TestNG</a:t>
            </a:r>
          </a:p>
          <a:p>
            <a:pPr marL="285750" indent="-285750">
              <a:buFont typeface="Wingdings" panose="05000000000000000000" pitchFamily="2" charset="2"/>
              <a:buChar char="Ø"/>
            </a:pPr>
            <a:r>
              <a:rPr lang="en-US" dirty="0" err="1">
                <a:effectLst>
                  <a:outerShdw blurRad="38100" dist="38100" dir="2700000" algn="tl">
                    <a:srgbClr val="000000">
                      <a:alpha val="43137"/>
                    </a:srgbClr>
                  </a:outerShdw>
                </a:effectLst>
              </a:rPr>
              <a:t>assertEquals</a:t>
            </a:r>
            <a:r>
              <a:rPr lang="en-US" dirty="0">
                <a:effectLst>
                  <a:outerShdw blurRad="38100" dist="38100" dir="2700000" algn="tl">
                    <a:srgbClr val="000000">
                      <a:alpha val="43137"/>
                    </a:srgbClr>
                  </a:outerShdw>
                </a:effectLst>
              </a:rPr>
              <a:t>(</a:t>
            </a:r>
            <a:r>
              <a:rPr lang="en-US" b="1"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49557013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5030" y="209631"/>
            <a:ext cx="11807568" cy="6442841"/>
          </a:xfrm>
          <a:prstGeom prst="rect">
            <a:avLst/>
          </a:prstGeom>
        </p:spPr>
      </p:pic>
    </p:spTree>
    <p:extLst>
      <p:ext uri="{BB962C8B-B14F-4D97-AF65-F5344CB8AC3E}">
        <p14:creationId xmlns:p14="http://schemas.microsoft.com/office/powerpoint/2010/main" val="2077672963"/>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9171204-6A50-40E1-B631-84CEDFC9396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6C973F6-5187-412F-AACC-6E3FF8A6A12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11AE14F-1B7E-41E6-B579-2F71D135036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52BB805-F7B7-4B80-A1C5-385D4DAF74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p:txBody>
          <a:bodyPr/>
          <a:lstStyle/>
          <a:p>
            <a:r>
              <a:rPr lang="en-US" dirty="0"/>
              <a:t> </a:t>
            </a:r>
          </a:p>
        </p:txBody>
      </p:sp>
      <p:sp>
        <p:nvSpPr>
          <p:cNvPr id="3" name="Subtitle 2"/>
          <p:cNvSpPr>
            <a:spLocks noGrp="1"/>
          </p:cNvSpPr>
          <p:nvPr>
            <p:ph type="subTitle" idx="1"/>
          </p:nvPr>
        </p:nvSpPr>
        <p:spPr/>
        <p:txBody>
          <a:bodyPr/>
          <a:lstStyle/>
          <a:p>
            <a:r>
              <a:rPr lang="en-US" dirty="0"/>
              <a:t> </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152" b="7963"/>
          <a:stretch/>
        </p:blipFill>
        <p:spPr>
          <a:xfrm>
            <a:off x="23091" y="0"/>
            <a:ext cx="12145818" cy="6858000"/>
          </a:xfrm>
          <a:prstGeom prst="rect">
            <a:avLst/>
          </a:prstGeom>
        </p:spPr>
      </p:pic>
    </p:spTree>
    <p:extLst>
      <p:ext uri="{BB962C8B-B14F-4D97-AF65-F5344CB8AC3E}">
        <p14:creationId xmlns:p14="http://schemas.microsoft.com/office/powerpoint/2010/main" val="9259458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905" t="19939" r="2208" b="51090"/>
          <a:stretch/>
        </p:blipFill>
        <p:spPr>
          <a:xfrm>
            <a:off x="655782" y="1744717"/>
            <a:ext cx="11093825" cy="2743200"/>
          </a:xfrm>
          <a:prstGeom prst="rect">
            <a:avLst/>
          </a:prstGeom>
        </p:spPr>
      </p:pic>
      <p:sp>
        <p:nvSpPr>
          <p:cNvPr id="6" name="TextBox 5"/>
          <p:cNvSpPr txBox="1"/>
          <p:nvPr/>
        </p:nvSpPr>
        <p:spPr>
          <a:xfrm>
            <a:off x="2669627" y="300924"/>
            <a:ext cx="9522373" cy="1107996"/>
          </a:xfrm>
          <a:prstGeom prst="rect">
            <a:avLst/>
          </a:prstGeom>
          <a:noFill/>
        </p:spPr>
        <p:txBody>
          <a:bodyPr wrap="square" rtlCol="0">
            <a:spAutoFit/>
          </a:bodyPr>
          <a:lstStyle/>
          <a:p>
            <a:r>
              <a:rPr lang="en-US" sz="6600" b="1" u="sng" dirty="0">
                <a:solidFill>
                  <a:schemeClr val="accent1">
                    <a:lumMod val="75000"/>
                  </a:schemeClr>
                </a:solidFill>
                <a:latin typeface="Algerian" panose="04020705040A02060702" pitchFamily="82" charset="0"/>
              </a:rPr>
              <a:t>TEAM MAJESTY</a:t>
            </a:r>
          </a:p>
        </p:txBody>
      </p:sp>
      <p:sp>
        <p:nvSpPr>
          <p:cNvPr id="7" name="TextBox 6"/>
          <p:cNvSpPr txBox="1"/>
          <p:nvPr/>
        </p:nvSpPr>
        <p:spPr>
          <a:xfrm>
            <a:off x="1229710" y="4561490"/>
            <a:ext cx="10342180" cy="1631216"/>
          </a:xfrm>
          <a:prstGeom prst="rect">
            <a:avLst/>
          </a:prstGeom>
          <a:noFill/>
        </p:spPr>
        <p:txBody>
          <a:bodyPr wrap="square" rtlCol="0">
            <a:spAutoFit/>
          </a:bodyPr>
          <a:lstStyle/>
          <a:p>
            <a:r>
              <a:rPr lang="en-US" sz="2000" dirty="0">
                <a:solidFill>
                  <a:schemeClr val="accent1">
                    <a:lumMod val="60000"/>
                    <a:lumOff val="40000"/>
                  </a:schemeClr>
                </a:solidFill>
                <a:latin typeface="Bahnschrift SemiBold" panose="020B0502040204020203" pitchFamily="34" charset="0"/>
              </a:rPr>
              <a:t>Our team consists of six members who have worked really very hard to make this project successful. </a:t>
            </a:r>
          </a:p>
          <a:p>
            <a:r>
              <a:rPr lang="en-US" sz="2000" dirty="0">
                <a:solidFill>
                  <a:schemeClr val="accent1">
                    <a:lumMod val="60000"/>
                    <a:lumOff val="40000"/>
                  </a:schemeClr>
                </a:solidFill>
                <a:latin typeface="Bahnschrift SemiBold" panose="020B0502040204020203" pitchFamily="34" charset="0"/>
              </a:rPr>
              <a:t>Every member plays a significant role in the completion of this project. The member of the group are : </a:t>
            </a:r>
            <a:r>
              <a:rPr lang="en-US" sz="2000" b="1" dirty="0">
                <a:solidFill>
                  <a:schemeClr val="accent1">
                    <a:lumMod val="60000"/>
                    <a:lumOff val="40000"/>
                  </a:schemeClr>
                </a:solidFill>
                <a:effectLst>
                  <a:outerShdw blurRad="38100" dist="38100" dir="2700000" algn="tl">
                    <a:srgbClr val="000000">
                      <a:alpha val="43137"/>
                    </a:srgbClr>
                  </a:outerShdw>
                </a:effectLst>
                <a:latin typeface="Bahnschrift SemiBold" panose="020B0502040204020203" pitchFamily="34" charset="0"/>
              </a:rPr>
              <a:t>K ABHIRAM, TUSHAR PRABHAKAR, ROHIT KUMAR RAY, SHRASTI ARYA, T. SAISHREE &amp; AYUSH VERMA.</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4042" y="286539"/>
            <a:ext cx="2015565" cy="1384605"/>
          </a:xfrm>
          <a:prstGeom prst="rect">
            <a:avLst/>
          </a:prstGeom>
        </p:spPr>
      </p:pic>
    </p:spTree>
    <p:extLst>
      <p:ext uri="{BB962C8B-B14F-4D97-AF65-F5344CB8AC3E}">
        <p14:creationId xmlns:p14="http://schemas.microsoft.com/office/powerpoint/2010/main" val="22415533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idx="1"/>
          </p:nvPr>
        </p:nvSpPr>
        <p:spPr/>
        <p:txBody>
          <a:bodyPr/>
          <a:lstStyle/>
          <a:p>
            <a:r>
              <a:rPr lang="en-US" dirty="0"/>
              <a:t> </a:t>
            </a:r>
          </a:p>
        </p:txBody>
      </p:sp>
      <p:pic>
        <p:nvPicPr>
          <p:cNvPr id="7" name="Content Placeholder 6"/>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471" t="20143" r="2627" b="13788"/>
          <a:stretch/>
        </p:blipFill>
        <p:spPr>
          <a:xfrm>
            <a:off x="0" y="1631092"/>
            <a:ext cx="12192000" cy="3655859"/>
          </a:xfrm>
        </p:spPr>
      </p:pic>
      <p:sp>
        <p:nvSpPr>
          <p:cNvPr id="5" name="Text Placeholder 4"/>
          <p:cNvSpPr>
            <a:spLocks noGrp="1"/>
          </p:cNvSpPr>
          <p:nvPr>
            <p:ph type="body" sz="quarter" idx="3"/>
          </p:nvPr>
        </p:nvSpPr>
        <p:spPr/>
        <p:txBody>
          <a:bodyPr/>
          <a:lstStyle/>
          <a:p>
            <a:r>
              <a:rPr lang="en-US" dirty="0"/>
              <a:t> </a:t>
            </a:r>
          </a:p>
        </p:txBody>
      </p:sp>
      <p:sp>
        <p:nvSpPr>
          <p:cNvPr id="6" name="Content Placeholder 5"/>
          <p:cNvSpPr>
            <a:spLocks noGrp="1"/>
          </p:cNvSpPr>
          <p:nvPr>
            <p:ph sz="quarter" idx="4"/>
          </p:nvPr>
        </p:nvSpPr>
        <p:spPr/>
        <p:txBody>
          <a:bodyPr/>
          <a:lstStyle/>
          <a:p>
            <a:pPr marL="0" indent="0">
              <a:buNone/>
            </a:pPr>
            <a:r>
              <a:rPr lang="en-US" dirty="0"/>
              <a:t> </a:t>
            </a:r>
          </a:p>
        </p:txBody>
      </p:sp>
    </p:spTree>
    <p:extLst>
      <p:ext uri="{BB962C8B-B14F-4D97-AF65-F5344CB8AC3E}">
        <p14:creationId xmlns:p14="http://schemas.microsoft.com/office/powerpoint/2010/main" val="1200157882"/>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449455" y="194520"/>
            <a:ext cx="6650991" cy="699407"/>
          </a:xfrm>
        </p:spPr>
        <p:txBody>
          <a:bodyPr>
            <a:normAutofit/>
          </a:bodyPr>
          <a:lstStyle/>
          <a:p>
            <a:r>
              <a:rPr lang="en-US" sz="3200" b="1" u="sng" dirty="0"/>
              <a:t>INTRODUCTION</a:t>
            </a:r>
          </a:p>
        </p:txBody>
      </p:sp>
      <p:sp>
        <p:nvSpPr>
          <p:cNvPr id="5" name="Content Placeholder 4"/>
          <p:cNvSpPr>
            <a:spLocks noGrp="1"/>
          </p:cNvSpPr>
          <p:nvPr>
            <p:ph idx="1"/>
          </p:nvPr>
        </p:nvSpPr>
        <p:spPr>
          <a:xfrm>
            <a:off x="4368800" y="1277504"/>
            <a:ext cx="7472218" cy="4395325"/>
          </a:xfrm>
        </p:spPr>
        <p:txBody>
          <a:bodyPr>
            <a:noAutofit/>
          </a:bodyPr>
          <a:lstStyle/>
          <a:p>
            <a:pPr marL="0" indent="0">
              <a:buNone/>
            </a:pPr>
            <a:r>
              <a:rPr lang="en-US" dirty="0">
                <a:solidFill>
                  <a:schemeClr val="bg1">
                    <a:lumMod val="95000"/>
                  </a:schemeClr>
                </a:solidFill>
                <a:hlinkClick r:id="rId3"/>
              </a:rPr>
              <a:t>Gift Basket</a:t>
            </a:r>
            <a:r>
              <a:rPr lang="en-US" dirty="0">
                <a:solidFill>
                  <a:schemeClr val="bg1">
                    <a:lumMod val="95000"/>
                  </a:schemeClr>
                </a:solidFill>
              </a:rPr>
              <a:t> is an online Digital Gift Superstore in India.  At Gift basket we provide different customizable gift items for your loved ones. At Gift Basket, anyone can easily customized any Mobile phone Cases, Mugs, T-Shirts, Photo Canvas, Posters, Playing Cards, Badges, Visiting Cards and More gifting items Online within minutes.</a:t>
            </a:r>
          </a:p>
          <a:p>
            <a:pPr marL="0" indent="0">
              <a:buNone/>
            </a:pPr>
            <a:r>
              <a:rPr lang="en-US" dirty="0">
                <a:solidFill>
                  <a:schemeClr val="bg1">
                    <a:lumMod val="95000"/>
                  </a:schemeClr>
                </a:solidFill>
              </a:rPr>
              <a:t> The website is designed for the users to help them out to find items which will make them stand out in the crowd with Personalized and Unique products printed specially by them. The Website is very user-friendly and the flow of ordering items is very easy to use. It is an idea derived from the product selling concept of our very own team member K ABHIRAM online store of selling customizable items . We planned to make the items reach at the national level. So, here we (TEAM MAJESTY) present to you our website … GIFT BASKET….</a:t>
            </a:r>
          </a:p>
          <a:p>
            <a:pPr marL="0" indent="0">
              <a:buNone/>
            </a:pPr>
            <a:endParaRPr lang="en-US" dirty="0">
              <a:solidFill>
                <a:schemeClr val="bg1">
                  <a:lumMod val="95000"/>
                </a:schemeClr>
              </a:solidFill>
            </a:endParaRPr>
          </a:p>
          <a:p>
            <a:pPr marL="0" indent="0">
              <a:buNone/>
            </a:pPr>
            <a:r>
              <a:rPr lang="en-US" dirty="0">
                <a:solidFill>
                  <a:schemeClr val="bg1">
                    <a:lumMod val="95000"/>
                  </a:schemeClr>
                </a:solidFill>
              </a:rPr>
              <a:t>Link for the website : </a:t>
            </a:r>
            <a:r>
              <a:rPr lang="en-US" b="1" dirty="0">
                <a:hlinkClick r:id="rId4" tooltip="https://abhiramprints.github.io/gift_basket/"/>
              </a:rPr>
              <a:t>https://abhiramprints.github.io/gift_basket/</a:t>
            </a:r>
            <a:endParaRPr lang="en-US" b="1" dirty="0">
              <a:solidFill>
                <a:schemeClr val="bg1">
                  <a:lumMod val="95000"/>
                </a:schemeClr>
              </a:solidFill>
            </a:endParaRPr>
          </a:p>
        </p:txBody>
      </p:sp>
      <p:sp>
        <p:nvSpPr>
          <p:cNvPr id="3" name="Rectangle 2"/>
          <p:cNvSpPr/>
          <p:nvPr/>
        </p:nvSpPr>
        <p:spPr>
          <a:xfrm>
            <a:off x="3048000" y="3105835"/>
            <a:ext cx="6096000" cy="369332"/>
          </a:xfrm>
          <a:prstGeom prst="rect">
            <a:avLst/>
          </a:prstGeom>
        </p:spPr>
        <p:txBody>
          <a:bodyPr>
            <a:spAutoFit/>
          </a:bodyPr>
          <a:lstStyle/>
          <a:p>
            <a:endParaRPr lang="en-US" dirty="0"/>
          </a:p>
        </p:txBody>
      </p:sp>
      <p:pic>
        <p:nvPicPr>
          <p:cNvPr id="12" name="Picture Placeholder 11"/>
          <p:cNvPicPr>
            <a:picLocks noGrp="1" noChangeAspect="1"/>
          </p:cNvPicPr>
          <p:nvPr>
            <p:ph type="pic" sz="quarter" idx="13"/>
          </p:nvPr>
        </p:nvPicPr>
        <p:blipFill rotWithShape="1">
          <a:blip r:embed="rId5">
            <a:extLst>
              <a:ext uri="{28A0092B-C50C-407E-A947-70E740481C1C}">
                <a14:useLocalDpi xmlns:a14="http://schemas.microsoft.com/office/drawing/2010/main" val="0"/>
              </a:ext>
            </a:extLst>
          </a:blip>
          <a:srcRect l="33977" t="25037" r="32642" b="13481"/>
          <a:stretch/>
        </p:blipFill>
        <p:spPr>
          <a:xfrm>
            <a:off x="162560" y="1351280"/>
            <a:ext cx="4297680" cy="4968240"/>
          </a:xfrm>
        </p:spPr>
      </p:pic>
    </p:spTree>
    <p:extLst>
      <p:ext uri="{BB962C8B-B14F-4D97-AF65-F5344CB8AC3E}">
        <p14:creationId xmlns:p14="http://schemas.microsoft.com/office/powerpoint/2010/main" val="1952288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9455" y="2647728"/>
            <a:ext cx="3759200" cy="1722419"/>
          </a:xfrm>
        </p:spPr>
        <p:txBody>
          <a:bodyPr>
            <a:normAutofit/>
          </a:bodyPr>
          <a:lstStyle/>
          <a:p>
            <a:r>
              <a:rPr lang="en-US" sz="4800" dirty="0"/>
              <a:t>HOMEPAGE </a:t>
            </a:r>
          </a:p>
        </p:txBody>
      </p:sp>
      <p:sp>
        <p:nvSpPr>
          <p:cNvPr id="5" name="Content Placeholder 4"/>
          <p:cNvSpPr>
            <a:spLocks noGrp="1"/>
          </p:cNvSpPr>
          <p:nvPr>
            <p:ph idx="1"/>
          </p:nvPr>
        </p:nvSpPr>
        <p:spPr>
          <a:xfrm>
            <a:off x="6271876" y="511048"/>
            <a:ext cx="5286586" cy="5826033"/>
          </a:xfrm>
        </p:spPr>
        <p:txBody>
          <a:bodyPr>
            <a:noAutofit/>
          </a:bodyPr>
          <a:lstStyle/>
          <a:p>
            <a:r>
              <a:rPr lang="en-US" sz="1600" b="1" dirty="0">
                <a:solidFill>
                  <a:schemeClr val="accent1"/>
                </a:solidFill>
              </a:rPr>
              <a:t>NAVIGATION BAR</a:t>
            </a:r>
          </a:p>
          <a:p>
            <a:pPr marL="744538" indent="-304800"/>
            <a:r>
              <a:rPr lang="en-US" sz="1200" dirty="0"/>
              <a:t>ABOUT</a:t>
            </a:r>
          </a:p>
          <a:p>
            <a:pPr marL="744538" indent="-304800"/>
            <a:r>
              <a:rPr lang="en-US" sz="1200" dirty="0"/>
              <a:t>CATEGORIES</a:t>
            </a:r>
          </a:p>
          <a:p>
            <a:pPr marL="744538" indent="-304800"/>
            <a:r>
              <a:rPr lang="en-US" sz="1200" dirty="0"/>
              <a:t>FEEDBACK</a:t>
            </a:r>
          </a:p>
          <a:p>
            <a:pPr marL="744538" indent="-304800"/>
            <a:r>
              <a:rPr lang="en-US" sz="1200" dirty="0"/>
              <a:t>CONTACT US </a:t>
            </a:r>
          </a:p>
          <a:p>
            <a:r>
              <a:rPr lang="en-US" sz="1600" b="1" dirty="0">
                <a:solidFill>
                  <a:schemeClr val="accent1"/>
                </a:solidFill>
              </a:rPr>
              <a:t>CATEGORIES AVAILABLE</a:t>
            </a:r>
          </a:p>
          <a:p>
            <a:pPr marL="744538" indent="-304800"/>
            <a:r>
              <a:rPr lang="en-US" sz="1200" dirty="0"/>
              <a:t>MDF GIFTS </a:t>
            </a:r>
          </a:p>
          <a:p>
            <a:pPr marL="744538" indent="-304800"/>
            <a:r>
              <a:rPr lang="en-US" sz="1200" dirty="0"/>
              <a:t>STATIONARY GIFTS</a:t>
            </a:r>
          </a:p>
          <a:p>
            <a:pPr marL="744538" indent="-304800"/>
            <a:r>
              <a:rPr lang="en-US" sz="1200" dirty="0"/>
              <a:t>CUSTOMIZED WEARABLES</a:t>
            </a:r>
          </a:p>
          <a:p>
            <a:pPr marL="744538" indent="-304800"/>
            <a:r>
              <a:rPr lang="en-US" sz="1200" dirty="0"/>
              <a:t>CUBICLE ESSENTIALS </a:t>
            </a:r>
          </a:p>
          <a:p>
            <a:r>
              <a:rPr lang="en-US" sz="1600" b="1" dirty="0">
                <a:solidFill>
                  <a:schemeClr val="accent1"/>
                </a:solidFill>
              </a:rPr>
              <a:t>GET IN TOUCH FORM</a:t>
            </a:r>
          </a:p>
          <a:p>
            <a:pPr marL="744538" indent="-304800">
              <a:tabLst>
                <a:tab pos="627063" algn="l"/>
              </a:tabLst>
            </a:pPr>
            <a:r>
              <a:rPr lang="en-US" sz="1200" dirty="0"/>
              <a:t>ENTER NAME, EMAIL AND MESSAGE</a:t>
            </a:r>
          </a:p>
          <a:p>
            <a:pPr marL="744538" indent="-304800">
              <a:tabLst>
                <a:tab pos="627063" algn="l"/>
              </a:tabLst>
            </a:pPr>
            <a:r>
              <a:rPr lang="en-US" sz="1200" dirty="0"/>
              <a:t>SEND MESSAGE</a:t>
            </a:r>
          </a:p>
          <a:p>
            <a:r>
              <a:rPr lang="en-US" sz="1600" b="1" dirty="0">
                <a:solidFill>
                  <a:schemeClr val="accent1"/>
                </a:solidFill>
              </a:rPr>
              <a:t>FIND US HERE </a:t>
            </a:r>
          </a:p>
          <a:p>
            <a:pPr lvl="1"/>
            <a:r>
              <a:rPr lang="en-US" sz="1200" dirty="0"/>
              <a:t>ONLINE STORE ADDRESS</a:t>
            </a:r>
          </a:p>
          <a:p>
            <a:pPr lvl="1"/>
            <a:endParaRPr lang="en-US" sz="200" b="1" dirty="0">
              <a:solidFill>
                <a:schemeClr val="accent1"/>
              </a:solidFill>
            </a:endParaRPr>
          </a:p>
          <a:p>
            <a:r>
              <a:rPr lang="en-US" sz="1600" b="1" dirty="0">
                <a:solidFill>
                  <a:schemeClr val="accent1"/>
                </a:solidFill>
              </a:rPr>
              <a:t>FOOTER</a:t>
            </a:r>
            <a:endParaRPr lang="en-US" sz="1400" dirty="0"/>
          </a:p>
          <a:p>
            <a:pPr marL="744538" indent="-304800"/>
            <a:r>
              <a:rPr lang="en-US" sz="1400" dirty="0"/>
              <a:t>QUICK LINKS</a:t>
            </a:r>
          </a:p>
          <a:p>
            <a:pPr marL="744538" indent="-304800"/>
            <a:r>
              <a:rPr lang="en-US" sz="1400" dirty="0"/>
              <a:t>CONTACT DETAILS</a:t>
            </a:r>
          </a:p>
        </p:txBody>
      </p:sp>
      <p:grpSp>
        <p:nvGrpSpPr>
          <p:cNvPr id="6" name="Group 89" descr="checkmark icon with pencil"/>
          <p:cNvGrpSpPr>
            <a:grpSpLocks noChangeAspect="1"/>
          </p:cNvGrpSpPr>
          <p:nvPr/>
        </p:nvGrpSpPr>
        <p:grpSpPr bwMode="auto">
          <a:xfrm>
            <a:off x="5563679" y="4779199"/>
            <a:ext cx="589100" cy="589100"/>
            <a:chOff x="6539" y="440"/>
            <a:chExt cx="426" cy="426"/>
          </a:xfrm>
          <a:solidFill>
            <a:schemeClr val="accent1"/>
          </a:solidFill>
        </p:grpSpPr>
        <p:sp>
          <p:nvSpPr>
            <p:cNvPr id="7"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8"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9"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6" name="Group 40" descr="binoculars "/>
          <p:cNvGrpSpPr>
            <a:grpSpLocks noChangeAspect="1"/>
          </p:cNvGrpSpPr>
          <p:nvPr/>
        </p:nvGrpSpPr>
        <p:grpSpPr bwMode="auto">
          <a:xfrm>
            <a:off x="5548664" y="703566"/>
            <a:ext cx="530860" cy="491076"/>
            <a:chOff x="3438" y="454"/>
            <a:chExt cx="427" cy="395"/>
          </a:xfrm>
          <a:solidFill>
            <a:schemeClr val="accent1"/>
          </a:solidFill>
        </p:grpSpPr>
        <p:sp>
          <p:nvSpPr>
            <p:cNvPr id="17" name="Freeform 41"/>
            <p:cNvSpPr>
              <a:spLocks noEditPoints="1"/>
            </p:cNvSpPr>
            <p:nvPr/>
          </p:nvSpPr>
          <p:spPr bwMode="auto">
            <a:xfrm>
              <a:off x="3438"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42"/>
            <p:cNvSpPr>
              <a:spLocks/>
            </p:cNvSpPr>
            <p:nvPr/>
          </p:nvSpPr>
          <p:spPr bwMode="auto">
            <a:xfrm>
              <a:off x="3455" y="457"/>
              <a:ext cx="179" cy="250"/>
            </a:xfrm>
            <a:custGeom>
              <a:avLst/>
              <a:gdLst>
                <a:gd name="T0" fmla="*/ 7 w 121"/>
                <a:gd name="T1" fmla="*/ 169 h 169"/>
                <a:gd name="T2" fmla="*/ 4 w 121"/>
                <a:gd name="T3" fmla="*/ 168 h 169"/>
                <a:gd name="T4" fmla="*/ 1 w 121"/>
                <a:gd name="T5" fmla="*/ 160 h 169"/>
                <a:gd name="T6" fmla="*/ 37 w 121"/>
                <a:gd name="T7" fmla="*/ 76 h 169"/>
                <a:gd name="T8" fmla="*/ 39 w 121"/>
                <a:gd name="T9" fmla="*/ 74 h 169"/>
                <a:gd name="T10" fmla="*/ 56 w 121"/>
                <a:gd name="T11" fmla="*/ 57 h 169"/>
                <a:gd name="T12" fmla="*/ 73 w 121"/>
                <a:gd name="T13" fmla="*/ 11 h 169"/>
                <a:gd name="T14" fmla="*/ 75 w 121"/>
                <a:gd name="T15" fmla="*/ 8 h 169"/>
                <a:gd name="T16" fmla="*/ 97 w 121"/>
                <a:gd name="T17" fmla="*/ 0 h 169"/>
                <a:gd name="T18" fmla="*/ 119 w 121"/>
                <a:gd name="T19" fmla="*/ 8 h 169"/>
                <a:gd name="T20" fmla="*/ 121 w 121"/>
                <a:gd name="T21" fmla="*/ 13 h 169"/>
                <a:gd name="T22" fmla="*/ 121 w 121"/>
                <a:gd name="T23" fmla="*/ 61 h 169"/>
                <a:gd name="T24" fmla="*/ 115 w 121"/>
                <a:gd name="T25" fmla="*/ 67 h 169"/>
                <a:gd name="T26" fmla="*/ 109 w 121"/>
                <a:gd name="T27" fmla="*/ 61 h 169"/>
                <a:gd name="T28" fmla="*/ 109 w 121"/>
                <a:gd name="T29" fmla="*/ 15 h 169"/>
                <a:gd name="T30" fmla="*/ 84 w 121"/>
                <a:gd name="T31" fmla="*/ 16 h 169"/>
                <a:gd name="T32" fmla="*/ 66 w 121"/>
                <a:gd name="T33" fmla="*/ 63 h 169"/>
                <a:gd name="T34" fmla="*/ 65 w 121"/>
                <a:gd name="T35" fmla="*/ 65 h 169"/>
                <a:gd name="T36" fmla="*/ 48 w 121"/>
                <a:gd name="T37" fmla="*/ 82 h 169"/>
                <a:gd name="T38" fmla="*/ 12 w 121"/>
                <a:gd name="T39" fmla="*/ 165 h 169"/>
                <a:gd name="T40" fmla="*/ 7 w 121"/>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69">
                  <a:moveTo>
                    <a:pt x="7" y="169"/>
                  </a:moveTo>
                  <a:cubicBezTo>
                    <a:pt x="6" y="169"/>
                    <a:pt x="5" y="168"/>
                    <a:pt x="4" y="168"/>
                  </a:cubicBezTo>
                  <a:cubicBezTo>
                    <a:pt x="1" y="167"/>
                    <a:pt x="0" y="163"/>
                    <a:pt x="1" y="160"/>
                  </a:cubicBezTo>
                  <a:cubicBezTo>
                    <a:pt x="37" y="76"/>
                    <a:pt x="37" y="76"/>
                    <a:pt x="37" y="76"/>
                  </a:cubicBezTo>
                  <a:cubicBezTo>
                    <a:pt x="38" y="76"/>
                    <a:pt x="38" y="75"/>
                    <a:pt x="39" y="74"/>
                  </a:cubicBezTo>
                  <a:cubicBezTo>
                    <a:pt x="56" y="57"/>
                    <a:pt x="56" y="57"/>
                    <a:pt x="56" y="57"/>
                  </a:cubicBezTo>
                  <a:cubicBezTo>
                    <a:pt x="73" y="11"/>
                    <a:pt x="73" y="11"/>
                    <a:pt x="73" y="11"/>
                  </a:cubicBezTo>
                  <a:cubicBezTo>
                    <a:pt x="74" y="10"/>
                    <a:pt x="74" y="9"/>
                    <a:pt x="75" y="8"/>
                  </a:cubicBezTo>
                  <a:cubicBezTo>
                    <a:pt x="80" y="3"/>
                    <a:pt x="88" y="0"/>
                    <a:pt x="97" y="0"/>
                  </a:cubicBezTo>
                  <a:cubicBezTo>
                    <a:pt x="106" y="0"/>
                    <a:pt x="114" y="3"/>
                    <a:pt x="119" y="8"/>
                  </a:cubicBezTo>
                  <a:cubicBezTo>
                    <a:pt x="120" y="10"/>
                    <a:pt x="121" y="11"/>
                    <a:pt x="121" y="13"/>
                  </a:cubicBezTo>
                  <a:cubicBezTo>
                    <a:pt x="121" y="61"/>
                    <a:pt x="121" y="61"/>
                    <a:pt x="121" y="61"/>
                  </a:cubicBezTo>
                  <a:cubicBezTo>
                    <a:pt x="121" y="64"/>
                    <a:pt x="118" y="67"/>
                    <a:pt x="115" y="67"/>
                  </a:cubicBezTo>
                  <a:cubicBezTo>
                    <a:pt x="112" y="67"/>
                    <a:pt x="109" y="64"/>
                    <a:pt x="109" y="61"/>
                  </a:cubicBezTo>
                  <a:cubicBezTo>
                    <a:pt x="109" y="15"/>
                    <a:pt x="109" y="15"/>
                    <a:pt x="109" y="15"/>
                  </a:cubicBezTo>
                  <a:cubicBezTo>
                    <a:pt x="102" y="10"/>
                    <a:pt x="90" y="11"/>
                    <a:pt x="84" y="16"/>
                  </a:cubicBezTo>
                  <a:cubicBezTo>
                    <a:pt x="66" y="63"/>
                    <a:pt x="66" y="63"/>
                    <a:pt x="66" y="63"/>
                  </a:cubicBezTo>
                  <a:cubicBezTo>
                    <a:pt x="66" y="64"/>
                    <a:pt x="66" y="64"/>
                    <a:pt x="65" y="65"/>
                  </a:cubicBezTo>
                  <a:cubicBezTo>
                    <a:pt x="48" y="82"/>
                    <a:pt x="48" y="82"/>
                    <a:pt x="48" y="82"/>
                  </a:cubicBezTo>
                  <a:cubicBezTo>
                    <a:pt x="12" y="165"/>
                    <a:pt x="12" y="165"/>
                    <a:pt x="12" y="165"/>
                  </a:cubicBezTo>
                  <a:cubicBezTo>
                    <a:pt x="11" y="167"/>
                    <a:pt x="9" y="169"/>
                    <a:pt x="7"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9" name="Freeform 43"/>
            <p:cNvSpPr>
              <a:spLocks noEditPoints="1"/>
            </p:cNvSpPr>
            <p:nvPr/>
          </p:nvSpPr>
          <p:spPr bwMode="auto">
            <a:xfrm>
              <a:off x="3669"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44"/>
            <p:cNvSpPr>
              <a:spLocks/>
            </p:cNvSpPr>
            <p:nvPr/>
          </p:nvSpPr>
          <p:spPr bwMode="auto">
            <a:xfrm>
              <a:off x="3669" y="454"/>
              <a:ext cx="179" cy="253"/>
            </a:xfrm>
            <a:custGeom>
              <a:avLst/>
              <a:gdLst>
                <a:gd name="T0" fmla="*/ 114 w 121"/>
                <a:gd name="T1" fmla="*/ 171 h 171"/>
                <a:gd name="T2" fmla="*/ 108 w 121"/>
                <a:gd name="T3" fmla="*/ 167 h 171"/>
                <a:gd name="T4" fmla="*/ 73 w 121"/>
                <a:gd name="T5" fmla="*/ 84 h 171"/>
                <a:gd name="T6" fmla="*/ 56 w 121"/>
                <a:gd name="T7" fmla="*/ 67 h 171"/>
                <a:gd name="T8" fmla="*/ 54 w 121"/>
                <a:gd name="T9" fmla="*/ 65 h 171"/>
                <a:gd name="T10" fmla="*/ 37 w 121"/>
                <a:gd name="T11" fmla="*/ 19 h 171"/>
                <a:gd name="T12" fmla="*/ 12 w 121"/>
                <a:gd name="T13" fmla="*/ 18 h 171"/>
                <a:gd name="T14" fmla="*/ 12 w 121"/>
                <a:gd name="T15" fmla="*/ 63 h 171"/>
                <a:gd name="T16" fmla="*/ 6 w 121"/>
                <a:gd name="T17" fmla="*/ 69 h 171"/>
                <a:gd name="T18" fmla="*/ 0 w 121"/>
                <a:gd name="T19" fmla="*/ 63 h 171"/>
                <a:gd name="T20" fmla="*/ 0 w 121"/>
                <a:gd name="T21" fmla="*/ 15 h 171"/>
                <a:gd name="T22" fmla="*/ 2 w 121"/>
                <a:gd name="T23" fmla="*/ 11 h 171"/>
                <a:gd name="T24" fmla="*/ 46 w 121"/>
                <a:gd name="T25" fmla="*/ 11 h 171"/>
                <a:gd name="T26" fmla="*/ 47 w 121"/>
                <a:gd name="T27" fmla="*/ 13 h 171"/>
                <a:gd name="T28" fmla="*/ 65 w 121"/>
                <a:gd name="T29" fmla="*/ 59 h 171"/>
                <a:gd name="T30" fmla="*/ 82 w 121"/>
                <a:gd name="T31" fmla="*/ 76 h 171"/>
                <a:gd name="T32" fmla="*/ 83 w 121"/>
                <a:gd name="T33" fmla="*/ 78 h 171"/>
                <a:gd name="T34" fmla="*/ 119 w 121"/>
                <a:gd name="T35" fmla="*/ 162 h 171"/>
                <a:gd name="T36" fmla="*/ 116 w 121"/>
                <a:gd name="T37" fmla="*/ 170 h 171"/>
                <a:gd name="T38" fmla="*/ 114 w 121"/>
                <a:gd name="T3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71">
                  <a:moveTo>
                    <a:pt x="114" y="171"/>
                  </a:moveTo>
                  <a:cubicBezTo>
                    <a:pt x="112" y="171"/>
                    <a:pt x="109" y="169"/>
                    <a:pt x="108" y="167"/>
                  </a:cubicBezTo>
                  <a:cubicBezTo>
                    <a:pt x="73" y="84"/>
                    <a:pt x="73" y="84"/>
                    <a:pt x="73" y="84"/>
                  </a:cubicBezTo>
                  <a:cubicBezTo>
                    <a:pt x="56" y="67"/>
                    <a:pt x="56" y="67"/>
                    <a:pt x="56" y="67"/>
                  </a:cubicBezTo>
                  <a:cubicBezTo>
                    <a:pt x="55" y="66"/>
                    <a:pt x="55" y="66"/>
                    <a:pt x="54" y="65"/>
                  </a:cubicBezTo>
                  <a:cubicBezTo>
                    <a:pt x="37" y="19"/>
                    <a:pt x="37" y="19"/>
                    <a:pt x="37" y="19"/>
                  </a:cubicBezTo>
                  <a:cubicBezTo>
                    <a:pt x="30" y="13"/>
                    <a:pt x="19" y="13"/>
                    <a:pt x="12" y="18"/>
                  </a:cubicBezTo>
                  <a:cubicBezTo>
                    <a:pt x="12" y="63"/>
                    <a:pt x="12" y="63"/>
                    <a:pt x="12" y="63"/>
                  </a:cubicBezTo>
                  <a:cubicBezTo>
                    <a:pt x="12" y="66"/>
                    <a:pt x="9" y="69"/>
                    <a:pt x="6" y="69"/>
                  </a:cubicBezTo>
                  <a:cubicBezTo>
                    <a:pt x="3" y="69"/>
                    <a:pt x="0" y="66"/>
                    <a:pt x="0" y="63"/>
                  </a:cubicBezTo>
                  <a:cubicBezTo>
                    <a:pt x="0" y="15"/>
                    <a:pt x="0" y="15"/>
                    <a:pt x="0" y="15"/>
                  </a:cubicBezTo>
                  <a:cubicBezTo>
                    <a:pt x="0" y="14"/>
                    <a:pt x="0" y="12"/>
                    <a:pt x="2" y="11"/>
                  </a:cubicBezTo>
                  <a:cubicBezTo>
                    <a:pt x="13" y="0"/>
                    <a:pt x="35" y="0"/>
                    <a:pt x="46" y="11"/>
                  </a:cubicBezTo>
                  <a:cubicBezTo>
                    <a:pt x="47" y="12"/>
                    <a:pt x="47" y="12"/>
                    <a:pt x="47" y="13"/>
                  </a:cubicBezTo>
                  <a:cubicBezTo>
                    <a:pt x="65" y="59"/>
                    <a:pt x="65" y="59"/>
                    <a:pt x="65" y="59"/>
                  </a:cubicBezTo>
                  <a:cubicBezTo>
                    <a:pt x="82" y="76"/>
                    <a:pt x="82" y="76"/>
                    <a:pt x="82" y="76"/>
                  </a:cubicBezTo>
                  <a:cubicBezTo>
                    <a:pt x="83" y="77"/>
                    <a:pt x="83" y="78"/>
                    <a:pt x="83" y="78"/>
                  </a:cubicBezTo>
                  <a:cubicBezTo>
                    <a:pt x="119" y="162"/>
                    <a:pt x="119" y="162"/>
                    <a:pt x="119" y="162"/>
                  </a:cubicBezTo>
                  <a:cubicBezTo>
                    <a:pt x="121" y="165"/>
                    <a:pt x="119" y="169"/>
                    <a:pt x="116" y="170"/>
                  </a:cubicBezTo>
                  <a:cubicBezTo>
                    <a:pt x="115" y="170"/>
                    <a:pt x="115" y="171"/>
                    <a:pt x="11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45"/>
            <p:cNvSpPr>
              <a:spLocks/>
            </p:cNvSpPr>
            <p:nvPr/>
          </p:nvSpPr>
          <p:spPr bwMode="auto">
            <a:xfrm>
              <a:off x="3572" y="574"/>
              <a:ext cx="159" cy="53"/>
            </a:xfrm>
            <a:custGeom>
              <a:avLst/>
              <a:gdLst>
                <a:gd name="T0" fmla="*/ 102 w 108"/>
                <a:gd name="T1" fmla="*/ 36 h 36"/>
                <a:gd name="T2" fmla="*/ 96 w 108"/>
                <a:gd name="T3" fmla="*/ 30 h 36"/>
                <a:gd name="T4" fmla="*/ 54 w 108"/>
                <a:gd name="T5" fmla="*/ 12 h 36"/>
                <a:gd name="T6" fmla="*/ 12 w 108"/>
                <a:gd name="T7" fmla="*/ 30 h 36"/>
                <a:gd name="T8" fmla="*/ 6 w 108"/>
                <a:gd name="T9" fmla="*/ 36 h 36"/>
                <a:gd name="T10" fmla="*/ 0 w 108"/>
                <a:gd name="T11" fmla="*/ 30 h 36"/>
                <a:gd name="T12" fmla="*/ 54 w 108"/>
                <a:gd name="T13" fmla="*/ 0 h 36"/>
                <a:gd name="T14" fmla="*/ 108 w 108"/>
                <a:gd name="T15" fmla="*/ 30 h 36"/>
                <a:gd name="T16" fmla="*/ 102 w 10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
                  <a:moveTo>
                    <a:pt x="102" y="36"/>
                  </a:moveTo>
                  <a:cubicBezTo>
                    <a:pt x="99" y="36"/>
                    <a:pt x="96" y="33"/>
                    <a:pt x="96" y="30"/>
                  </a:cubicBezTo>
                  <a:cubicBezTo>
                    <a:pt x="96" y="21"/>
                    <a:pt x="78" y="12"/>
                    <a:pt x="54" y="12"/>
                  </a:cubicBezTo>
                  <a:cubicBezTo>
                    <a:pt x="30" y="12"/>
                    <a:pt x="12" y="21"/>
                    <a:pt x="12" y="30"/>
                  </a:cubicBezTo>
                  <a:cubicBezTo>
                    <a:pt x="12" y="33"/>
                    <a:pt x="9" y="36"/>
                    <a:pt x="6" y="36"/>
                  </a:cubicBezTo>
                  <a:cubicBezTo>
                    <a:pt x="3" y="36"/>
                    <a:pt x="0" y="33"/>
                    <a:pt x="0" y="30"/>
                  </a:cubicBezTo>
                  <a:cubicBezTo>
                    <a:pt x="0" y="13"/>
                    <a:pt x="23" y="0"/>
                    <a:pt x="54" y="0"/>
                  </a:cubicBezTo>
                  <a:cubicBezTo>
                    <a:pt x="85" y="0"/>
                    <a:pt x="108" y="13"/>
                    <a:pt x="108" y="30"/>
                  </a:cubicBezTo>
                  <a:cubicBezTo>
                    <a:pt x="108" y="33"/>
                    <a:pt x="105" y="36"/>
                    <a:pt x="10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46"/>
            <p:cNvSpPr>
              <a:spLocks/>
            </p:cNvSpPr>
            <p:nvPr/>
          </p:nvSpPr>
          <p:spPr bwMode="auto">
            <a:xfrm>
              <a:off x="3616"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47"/>
            <p:cNvSpPr>
              <a:spLocks/>
            </p:cNvSpPr>
            <p:nvPr/>
          </p:nvSpPr>
          <p:spPr bwMode="auto">
            <a:xfrm>
              <a:off x="3669"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48"/>
            <p:cNvSpPr>
              <a:spLocks/>
            </p:cNvSpPr>
            <p:nvPr/>
          </p:nvSpPr>
          <p:spPr bwMode="auto">
            <a:xfrm>
              <a:off x="3474"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49"/>
            <p:cNvSpPr>
              <a:spLocks/>
            </p:cNvSpPr>
            <p:nvPr/>
          </p:nvSpPr>
          <p:spPr bwMode="auto">
            <a:xfrm>
              <a:off x="3705"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
        <p:nvSpPr>
          <p:cNvPr id="26" name="Freeform 5" descr="arrows icon"/>
          <p:cNvSpPr>
            <a:spLocks noChangeAspect="1" noEditPoints="1"/>
          </p:cNvSpPr>
          <p:nvPr/>
        </p:nvSpPr>
        <p:spPr bwMode="auto">
          <a:xfrm>
            <a:off x="5563326" y="1953236"/>
            <a:ext cx="563264" cy="609840"/>
          </a:xfrm>
          <a:custGeom>
            <a:avLst/>
            <a:gdLst>
              <a:gd name="T0" fmla="*/ 424 w 561"/>
              <a:gd name="T1" fmla="*/ 592 h 606"/>
              <a:gd name="T2" fmla="*/ 437 w 561"/>
              <a:gd name="T3" fmla="*/ 501 h 606"/>
              <a:gd name="T4" fmla="*/ 497 w 561"/>
              <a:gd name="T5" fmla="*/ 498 h 606"/>
              <a:gd name="T6" fmla="*/ 291 w 561"/>
              <a:gd name="T7" fmla="*/ 446 h 606"/>
              <a:gd name="T8" fmla="*/ 271 w 561"/>
              <a:gd name="T9" fmla="*/ 428 h 606"/>
              <a:gd name="T10" fmla="*/ 375 w 561"/>
              <a:gd name="T11" fmla="*/ 314 h 606"/>
              <a:gd name="T12" fmla="*/ 526 w 561"/>
              <a:gd name="T13" fmla="*/ 491 h 606"/>
              <a:gd name="T14" fmla="*/ 509 w 561"/>
              <a:gd name="T15" fmla="*/ 524 h 606"/>
              <a:gd name="T16" fmla="*/ 451 w 561"/>
              <a:gd name="T17" fmla="*/ 528 h 606"/>
              <a:gd name="T18" fmla="*/ 437 w 561"/>
              <a:gd name="T19" fmla="*/ 606 h 606"/>
              <a:gd name="T20" fmla="*/ 205 w 561"/>
              <a:gd name="T21" fmla="*/ 587 h 606"/>
              <a:gd name="T22" fmla="*/ 218 w 561"/>
              <a:gd name="T23" fmla="*/ 329 h 606"/>
              <a:gd name="T24" fmla="*/ 278 w 561"/>
              <a:gd name="T25" fmla="*/ 326 h 606"/>
              <a:gd name="T26" fmla="*/ 33 w 561"/>
              <a:gd name="T27" fmla="*/ 326 h 606"/>
              <a:gd name="T28" fmla="*/ 93 w 561"/>
              <a:gd name="T29" fmla="*/ 329 h 606"/>
              <a:gd name="T30" fmla="*/ 107 w 561"/>
              <a:gd name="T31" fmla="*/ 515 h 606"/>
              <a:gd name="T32" fmla="*/ 80 w 561"/>
              <a:gd name="T33" fmla="*/ 515 h 606"/>
              <a:gd name="T34" fmla="*/ 31 w 561"/>
              <a:gd name="T35" fmla="*/ 357 h 606"/>
              <a:gd name="T36" fmla="*/ 6 w 561"/>
              <a:gd name="T37" fmla="*/ 337 h 606"/>
              <a:gd name="T38" fmla="*/ 145 w 561"/>
              <a:gd name="T39" fmla="*/ 147 h 606"/>
              <a:gd name="T40" fmla="*/ 307 w 561"/>
              <a:gd name="T41" fmla="*/ 319 h 606"/>
              <a:gd name="T42" fmla="*/ 290 w 561"/>
              <a:gd name="T43" fmla="*/ 353 h 606"/>
              <a:gd name="T44" fmla="*/ 232 w 561"/>
              <a:gd name="T45" fmla="*/ 357 h 606"/>
              <a:gd name="T46" fmla="*/ 218 w 561"/>
              <a:gd name="T47" fmla="*/ 600 h 606"/>
              <a:gd name="T48" fmla="*/ 455 w 561"/>
              <a:gd name="T49" fmla="*/ 359 h 606"/>
              <a:gd name="T50" fmla="*/ 468 w 561"/>
              <a:gd name="T51" fmla="*/ 189 h 606"/>
              <a:gd name="T52" fmla="*/ 528 w 561"/>
              <a:gd name="T53" fmla="*/ 186 h 606"/>
              <a:gd name="T54" fmla="*/ 283 w 561"/>
              <a:gd name="T55" fmla="*/ 186 h 606"/>
              <a:gd name="T56" fmla="*/ 343 w 561"/>
              <a:gd name="T57" fmla="*/ 189 h 606"/>
              <a:gd name="T58" fmla="*/ 357 w 561"/>
              <a:gd name="T59" fmla="*/ 280 h 606"/>
              <a:gd name="T60" fmla="*/ 330 w 561"/>
              <a:gd name="T61" fmla="*/ 280 h 606"/>
              <a:gd name="T62" fmla="*/ 281 w 561"/>
              <a:gd name="T63" fmla="*/ 216 h 606"/>
              <a:gd name="T64" fmla="*/ 256 w 561"/>
              <a:gd name="T65" fmla="*/ 196 h 606"/>
              <a:gd name="T66" fmla="*/ 395 w 561"/>
              <a:gd name="T67" fmla="*/ 6 h 606"/>
              <a:gd name="T68" fmla="*/ 557 w 561"/>
              <a:gd name="T69" fmla="*/ 178 h 606"/>
              <a:gd name="T70" fmla="*/ 540 w 561"/>
              <a:gd name="T71" fmla="*/ 212 h 606"/>
              <a:gd name="T72" fmla="*/ 482 w 561"/>
              <a:gd name="T73" fmla="*/ 216 h 606"/>
              <a:gd name="T74" fmla="*/ 468 w 561"/>
              <a:gd name="T75" fmla="*/ 3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1" h="606">
                <a:moveTo>
                  <a:pt x="437" y="606"/>
                </a:moveTo>
                <a:cubicBezTo>
                  <a:pt x="430" y="606"/>
                  <a:pt x="424" y="600"/>
                  <a:pt x="424" y="592"/>
                </a:cubicBezTo>
                <a:cubicBezTo>
                  <a:pt x="424" y="515"/>
                  <a:pt x="424" y="515"/>
                  <a:pt x="424" y="515"/>
                </a:cubicBezTo>
                <a:cubicBezTo>
                  <a:pt x="424" y="507"/>
                  <a:pt x="430" y="501"/>
                  <a:pt x="437" y="501"/>
                </a:cubicBezTo>
                <a:cubicBezTo>
                  <a:pt x="494" y="501"/>
                  <a:pt x="494" y="501"/>
                  <a:pt x="494" y="501"/>
                </a:cubicBezTo>
                <a:cubicBezTo>
                  <a:pt x="497" y="498"/>
                  <a:pt x="497" y="498"/>
                  <a:pt x="497" y="498"/>
                </a:cubicBezTo>
                <a:cubicBezTo>
                  <a:pt x="374" y="348"/>
                  <a:pt x="374" y="348"/>
                  <a:pt x="374" y="348"/>
                </a:cubicBezTo>
                <a:cubicBezTo>
                  <a:pt x="291" y="446"/>
                  <a:pt x="291" y="446"/>
                  <a:pt x="291" y="446"/>
                </a:cubicBezTo>
                <a:cubicBezTo>
                  <a:pt x="286" y="451"/>
                  <a:pt x="278" y="452"/>
                  <a:pt x="272" y="447"/>
                </a:cubicBezTo>
                <a:cubicBezTo>
                  <a:pt x="266" y="442"/>
                  <a:pt x="266" y="434"/>
                  <a:pt x="271" y="428"/>
                </a:cubicBezTo>
                <a:cubicBezTo>
                  <a:pt x="364" y="319"/>
                  <a:pt x="364" y="319"/>
                  <a:pt x="364" y="319"/>
                </a:cubicBezTo>
                <a:cubicBezTo>
                  <a:pt x="367" y="316"/>
                  <a:pt x="371" y="315"/>
                  <a:pt x="375" y="314"/>
                </a:cubicBezTo>
                <a:cubicBezTo>
                  <a:pt x="379" y="314"/>
                  <a:pt x="383" y="316"/>
                  <a:pt x="385" y="319"/>
                </a:cubicBezTo>
                <a:cubicBezTo>
                  <a:pt x="526" y="491"/>
                  <a:pt x="526" y="491"/>
                  <a:pt x="526" y="491"/>
                </a:cubicBezTo>
                <a:cubicBezTo>
                  <a:pt x="530" y="496"/>
                  <a:pt x="530" y="504"/>
                  <a:pt x="525" y="509"/>
                </a:cubicBezTo>
                <a:cubicBezTo>
                  <a:pt x="509" y="524"/>
                  <a:pt x="509" y="524"/>
                  <a:pt x="509" y="524"/>
                </a:cubicBezTo>
                <a:cubicBezTo>
                  <a:pt x="507" y="527"/>
                  <a:pt x="503" y="528"/>
                  <a:pt x="500" y="528"/>
                </a:cubicBezTo>
                <a:cubicBezTo>
                  <a:pt x="451" y="528"/>
                  <a:pt x="451" y="528"/>
                  <a:pt x="451" y="528"/>
                </a:cubicBezTo>
                <a:cubicBezTo>
                  <a:pt x="451" y="592"/>
                  <a:pt x="451" y="592"/>
                  <a:pt x="451" y="592"/>
                </a:cubicBezTo>
                <a:cubicBezTo>
                  <a:pt x="451" y="600"/>
                  <a:pt x="445" y="606"/>
                  <a:pt x="437" y="606"/>
                </a:cubicBezTo>
                <a:close/>
                <a:moveTo>
                  <a:pt x="218" y="600"/>
                </a:moveTo>
                <a:cubicBezTo>
                  <a:pt x="211" y="600"/>
                  <a:pt x="205" y="594"/>
                  <a:pt x="205" y="587"/>
                </a:cubicBezTo>
                <a:cubicBezTo>
                  <a:pt x="205" y="343"/>
                  <a:pt x="205" y="343"/>
                  <a:pt x="205" y="343"/>
                </a:cubicBezTo>
                <a:cubicBezTo>
                  <a:pt x="205" y="336"/>
                  <a:pt x="211" y="329"/>
                  <a:pt x="218" y="329"/>
                </a:cubicBezTo>
                <a:cubicBezTo>
                  <a:pt x="275" y="329"/>
                  <a:pt x="275" y="329"/>
                  <a:pt x="275" y="329"/>
                </a:cubicBezTo>
                <a:cubicBezTo>
                  <a:pt x="278" y="326"/>
                  <a:pt x="278" y="326"/>
                  <a:pt x="278" y="326"/>
                </a:cubicBezTo>
                <a:cubicBezTo>
                  <a:pt x="156" y="177"/>
                  <a:pt x="156" y="177"/>
                  <a:pt x="156" y="177"/>
                </a:cubicBezTo>
                <a:cubicBezTo>
                  <a:pt x="33" y="326"/>
                  <a:pt x="33" y="326"/>
                  <a:pt x="33" y="326"/>
                </a:cubicBezTo>
                <a:cubicBezTo>
                  <a:pt x="36" y="329"/>
                  <a:pt x="36" y="329"/>
                  <a:pt x="36" y="329"/>
                </a:cubicBezTo>
                <a:cubicBezTo>
                  <a:pt x="93" y="329"/>
                  <a:pt x="93" y="329"/>
                  <a:pt x="93" y="329"/>
                </a:cubicBezTo>
                <a:cubicBezTo>
                  <a:pt x="101" y="329"/>
                  <a:pt x="107" y="336"/>
                  <a:pt x="107" y="343"/>
                </a:cubicBezTo>
                <a:cubicBezTo>
                  <a:pt x="107" y="515"/>
                  <a:pt x="107" y="515"/>
                  <a:pt x="107" y="515"/>
                </a:cubicBezTo>
                <a:cubicBezTo>
                  <a:pt x="107" y="522"/>
                  <a:pt x="101" y="528"/>
                  <a:pt x="93" y="528"/>
                </a:cubicBezTo>
                <a:cubicBezTo>
                  <a:pt x="86" y="528"/>
                  <a:pt x="80" y="522"/>
                  <a:pt x="80" y="515"/>
                </a:cubicBezTo>
                <a:cubicBezTo>
                  <a:pt x="80" y="357"/>
                  <a:pt x="80" y="357"/>
                  <a:pt x="80" y="357"/>
                </a:cubicBezTo>
                <a:cubicBezTo>
                  <a:pt x="31" y="357"/>
                  <a:pt x="31" y="357"/>
                  <a:pt x="31" y="357"/>
                </a:cubicBezTo>
                <a:cubicBezTo>
                  <a:pt x="27" y="357"/>
                  <a:pt x="24" y="355"/>
                  <a:pt x="21" y="353"/>
                </a:cubicBezTo>
                <a:cubicBezTo>
                  <a:pt x="6" y="337"/>
                  <a:pt x="6" y="337"/>
                  <a:pt x="6" y="337"/>
                </a:cubicBezTo>
                <a:cubicBezTo>
                  <a:pt x="1" y="332"/>
                  <a:pt x="0" y="324"/>
                  <a:pt x="5" y="319"/>
                </a:cubicBezTo>
                <a:cubicBezTo>
                  <a:pt x="145" y="147"/>
                  <a:pt x="145" y="147"/>
                  <a:pt x="145" y="147"/>
                </a:cubicBezTo>
                <a:cubicBezTo>
                  <a:pt x="151" y="141"/>
                  <a:pt x="161" y="141"/>
                  <a:pt x="166" y="147"/>
                </a:cubicBezTo>
                <a:cubicBezTo>
                  <a:pt x="307" y="319"/>
                  <a:pt x="307" y="319"/>
                  <a:pt x="307" y="319"/>
                </a:cubicBezTo>
                <a:cubicBezTo>
                  <a:pt x="311" y="324"/>
                  <a:pt x="311" y="332"/>
                  <a:pt x="306" y="337"/>
                </a:cubicBezTo>
                <a:cubicBezTo>
                  <a:pt x="290" y="353"/>
                  <a:pt x="290" y="353"/>
                  <a:pt x="290" y="353"/>
                </a:cubicBezTo>
                <a:cubicBezTo>
                  <a:pt x="288" y="355"/>
                  <a:pt x="284" y="357"/>
                  <a:pt x="281" y="357"/>
                </a:cubicBezTo>
                <a:cubicBezTo>
                  <a:pt x="232" y="357"/>
                  <a:pt x="232" y="357"/>
                  <a:pt x="232" y="357"/>
                </a:cubicBezTo>
                <a:cubicBezTo>
                  <a:pt x="232" y="587"/>
                  <a:pt x="232" y="587"/>
                  <a:pt x="232" y="587"/>
                </a:cubicBezTo>
                <a:cubicBezTo>
                  <a:pt x="232" y="594"/>
                  <a:pt x="226" y="600"/>
                  <a:pt x="218" y="600"/>
                </a:cubicBezTo>
                <a:close/>
                <a:moveTo>
                  <a:pt x="468" y="372"/>
                </a:moveTo>
                <a:cubicBezTo>
                  <a:pt x="461" y="372"/>
                  <a:pt x="455" y="366"/>
                  <a:pt x="455" y="359"/>
                </a:cubicBezTo>
                <a:cubicBezTo>
                  <a:pt x="455" y="202"/>
                  <a:pt x="455" y="202"/>
                  <a:pt x="455" y="202"/>
                </a:cubicBezTo>
                <a:cubicBezTo>
                  <a:pt x="455" y="195"/>
                  <a:pt x="461" y="189"/>
                  <a:pt x="468" y="189"/>
                </a:cubicBezTo>
                <a:cubicBezTo>
                  <a:pt x="525" y="189"/>
                  <a:pt x="525" y="189"/>
                  <a:pt x="525" y="189"/>
                </a:cubicBezTo>
                <a:cubicBezTo>
                  <a:pt x="528" y="186"/>
                  <a:pt x="528" y="186"/>
                  <a:pt x="528" y="186"/>
                </a:cubicBezTo>
                <a:cubicBezTo>
                  <a:pt x="406" y="36"/>
                  <a:pt x="406" y="36"/>
                  <a:pt x="406" y="36"/>
                </a:cubicBezTo>
                <a:cubicBezTo>
                  <a:pt x="283" y="186"/>
                  <a:pt x="283" y="186"/>
                  <a:pt x="283" y="186"/>
                </a:cubicBezTo>
                <a:cubicBezTo>
                  <a:pt x="286" y="189"/>
                  <a:pt x="286" y="189"/>
                  <a:pt x="286" y="189"/>
                </a:cubicBezTo>
                <a:cubicBezTo>
                  <a:pt x="343" y="189"/>
                  <a:pt x="343" y="189"/>
                  <a:pt x="343" y="189"/>
                </a:cubicBezTo>
                <a:cubicBezTo>
                  <a:pt x="351" y="189"/>
                  <a:pt x="357" y="195"/>
                  <a:pt x="357" y="202"/>
                </a:cubicBezTo>
                <a:cubicBezTo>
                  <a:pt x="357" y="280"/>
                  <a:pt x="357" y="280"/>
                  <a:pt x="357" y="280"/>
                </a:cubicBezTo>
                <a:cubicBezTo>
                  <a:pt x="357" y="288"/>
                  <a:pt x="351" y="294"/>
                  <a:pt x="343" y="294"/>
                </a:cubicBezTo>
                <a:cubicBezTo>
                  <a:pt x="336" y="294"/>
                  <a:pt x="330" y="288"/>
                  <a:pt x="330" y="280"/>
                </a:cubicBezTo>
                <a:cubicBezTo>
                  <a:pt x="330" y="216"/>
                  <a:pt x="330" y="216"/>
                  <a:pt x="330" y="216"/>
                </a:cubicBezTo>
                <a:cubicBezTo>
                  <a:pt x="281" y="216"/>
                  <a:pt x="281" y="216"/>
                  <a:pt x="281" y="216"/>
                </a:cubicBezTo>
                <a:cubicBezTo>
                  <a:pt x="277" y="216"/>
                  <a:pt x="274" y="214"/>
                  <a:pt x="271" y="212"/>
                </a:cubicBezTo>
                <a:cubicBezTo>
                  <a:pt x="256" y="196"/>
                  <a:pt x="256" y="196"/>
                  <a:pt x="256" y="196"/>
                </a:cubicBezTo>
                <a:cubicBezTo>
                  <a:pt x="251" y="191"/>
                  <a:pt x="250" y="184"/>
                  <a:pt x="255" y="178"/>
                </a:cubicBezTo>
                <a:cubicBezTo>
                  <a:pt x="395" y="6"/>
                  <a:pt x="395" y="6"/>
                  <a:pt x="395" y="6"/>
                </a:cubicBezTo>
                <a:cubicBezTo>
                  <a:pt x="401" y="0"/>
                  <a:pt x="411" y="0"/>
                  <a:pt x="416" y="6"/>
                </a:cubicBezTo>
                <a:cubicBezTo>
                  <a:pt x="557" y="178"/>
                  <a:pt x="557" y="178"/>
                  <a:pt x="557" y="178"/>
                </a:cubicBezTo>
                <a:cubicBezTo>
                  <a:pt x="561" y="184"/>
                  <a:pt x="561" y="191"/>
                  <a:pt x="556" y="196"/>
                </a:cubicBezTo>
                <a:cubicBezTo>
                  <a:pt x="540" y="212"/>
                  <a:pt x="540" y="212"/>
                  <a:pt x="540" y="212"/>
                </a:cubicBezTo>
                <a:cubicBezTo>
                  <a:pt x="538" y="214"/>
                  <a:pt x="534" y="216"/>
                  <a:pt x="531" y="216"/>
                </a:cubicBezTo>
                <a:cubicBezTo>
                  <a:pt x="482" y="216"/>
                  <a:pt x="482" y="216"/>
                  <a:pt x="482" y="216"/>
                </a:cubicBezTo>
                <a:cubicBezTo>
                  <a:pt x="482" y="359"/>
                  <a:pt x="482" y="359"/>
                  <a:pt x="482" y="359"/>
                </a:cubicBezTo>
                <a:cubicBezTo>
                  <a:pt x="482" y="366"/>
                  <a:pt x="476" y="372"/>
                  <a:pt x="468" y="3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60" descr="up trending graph icon"/>
          <p:cNvGrpSpPr>
            <a:grpSpLocks noChangeAspect="1"/>
          </p:cNvGrpSpPr>
          <p:nvPr/>
        </p:nvGrpSpPr>
        <p:grpSpPr bwMode="auto">
          <a:xfrm>
            <a:off x="5516602" y="3369605"/>
            <a:ext cx="594983" cy="581018"/>
            <a:chOff x="6726" y="600"/>
            <a:chExt cx="426" cy="416"/>
          </a:xfrm>
          <a:solidFill>
            <a:schemeClr val="accent1"/>
          </a:solidFill>
        </p:grpSpPr>
        <p:sp>
          <p:nvSpPr>
            <p:cNvPr id="28" name="Freeform 61"/>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9" name="Freeform 62"/>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63"/>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64"/>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65"/>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 name="Freeform 66"/>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4" name="Freeform 67"/>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5" name="Freeform 68"/>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6" name="Freeform 69"/>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7" name="Freeform 70"/>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8" name="Freeform 71"/>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9" name="Freeform 72"/>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266303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5344" y="117337"/>
            <a:ext cx="10206882" cy="988332"/>
          </a:xfrm>
        </p:spPr>
        <p:txBody>
          <a:bodyPr>
            <a:normAutofit/>
          </a:bodyPr>
          <a:lstStyle/>
          <a:p>
            <a:r>
              <a:rPr lang="en-US" sz="4400" dirty="0"/>
              <a:t> </a:t>
            </a:r>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dirty="0"/>
          </a:p>
        </p:txBody>
      </p:sp>
      <p:sp>
        <p:nvSpPr>
          <p:cNvPr id="6" name="Content Placeholder 5"/>
          <p:cNvSpPr>
            <a:spLocks noGrp="1"/>
          </p:cNvSpPr>
          <p:nvPr>
            <p:ph sz="quarter" idx="4"/>
          </p:nvPr>
        </p:nvSpPr>
        <p:spPr/>
        <p:txBody>
          <a:bodyPr/>
          <a:lstStyle/>
          <a:p>
            <a:endParaRPr lang="en-US"/>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7431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B166FDD-6161-448A-956B-30D67F298782}"/>
              </a:ext>
            </a:extLst>
          </p:cNvPr>
          <p:cNvSpPr>
            <a:spLocks noGrp="1"/>
          </p:cNvSpPr>
          <p:nvPr>
            <p:ph type="sldNum" sz="quarter" idx="4294967295"/>
          </p:nvPr>
        </p:nvSpPr>
        <p:spPr/>
        <p:txBody>
          <a:bodyPr/>
          <a:lstStyle/>
          <a:p>
            <a:r>
              <a:rPr lang="en-US" noProof="0" dirty="0" smtClean="0"/>
              <a:t> </a:t>
            </a:r>
            <a:endParaRPr lang="en-US" noProof="0" dirty="0"/>
          </a:p>
        </p:txBody>
      </p:sp>
      <p:pic>
        <p:nvPicPr>
          <p:cNvPr id="2050" name="Picture 2" descr="Selected photo">
            <a:extLst>
              <a:ext uri="{FF2B5EF4-FFF2-40B4-BE49-F238E27FC236}">
                <a16:creationId xmlns:a16="http://schemas.microsoft.com/office/drawing/2014/main" id="{34450C97-C6D9-47D6-A0ED-30C2F62C2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5121" y="845083"/>
            <a:ext cx="2716879" cy="57365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lected photo">
            <a:extLst>
              <a:ext uri="{FF2B5EF4-FFF2-40B4-BE49-F238E27FC236}">
                <a16:creationId xmlns:a16="http://schemas.microsoft.com/office/drawing/2014/main" id="{447086EB-B447-4B6D-8102-59BD6CD2C6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61" y="845559"/>
            <a:ext cx="2716879" cy="57365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lected photo">
            <a:extLst>
              <a:ext uri="{FF2B5EF4-FFF2-40B4-BE49-F238E27FC236}">
                <a16:creationId xmlns:a16="http://schemas.microsoft.com/office/drawing/2014/main" id="{F40A8FE0-49C4-4783-BE70-B27037703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0555" y="983511"/>
            <a:ext cx="2716879" cy="573651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elected photo">
            <a:extLst>
              <a:ext uri="{FF2B5EF4-FFF2-40B4-BE49-F238E27FC236}">
                <a16:creationId xmlns:a16="http://schemas.microsoft.com/office/drawing/2014/main" id="{38212469-28F4-4FE2-9225-320D8308EA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8749" y="845083"/>
            <a:ext cx="2716879" cy="57365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B659353-881B-42D0-9E38-2512640D0647}"/>
              </a:ext>
            </a:extLst>
          </p:cNvPr>
          <p:cNvSpPr txBox="1"/>
          <p:nvPr/>
        </p:nvSpPr>
        <p:spPr>
          <a:xfrm>
            <a:off x="9983100" y="6382022"/>
            <a:ext cx="1925120" cy="400110"/>
          </a:xfrm>
          <a:prstGeom prst="rect">
            <a:avLst/>
          </a:prstGeom>
          <a:solidFill>
            <a:schemeClr val="bg1"/>
          </a:solidFill>
        </p:spPr>
        <p:txBody>
          <a:bodyPr wrap="square" rtlCol="0">
            <a:spAutoFit/>
          </a:bodyPr>
          <a:lstStyle/>
          <a:p>
            <a:pPr algn="ctr"/>
            <a:endParaRPr lang="en-IN" sz="2000" dirty="0">
              <a:solidFill>
                <a:schemeClr val="accent1">
                  <a:lumMod val="75000"/>
                </a:schemeClr>
              </a:solidFill>
              <a:latin typeface="Old English Text MT" panose="03040902040508030806" pitchFamily="66" charset="0"/>
            </a:endParaRPr>
          </a:p>
        </p:txBody>
      </p:sp>
      <p:sp>
        <p:nvSpPr>
          <p:cNvPr id="10" name="TextBox 9">
            <a:extLst>
              <a:ext uri="{FF2B5EF4-FFF2-40B4-BE49-F238E27FC236}">
                <a16:creationId xmlns:a16="http://schemas.microsoft.com/office/drawing/2014/main" id="{B3A4517D-7ADC-4223-A38B-04B86EA02FAD}"/>
              </a:ext>
            </a:extLst>
          </p:cNvPr>
          <p:cNvSpPr txBox="1"/>
          <p:nvPr/>
        </p:nvSpPr>
        <p:spPr>
          <a:xfrm>
            <a:off x="1030013" y="162497"/>
            <a:ext cx="10878207" cy="461665"/>
          </a:xfrm>
          <a:prstGeom prst="rect">
            <a:avLst/>
          </a:prstGeom>
          <a:noFill/>
        </p:spPr>
        <p:txBody>
          <a:bodyPr wrap="square">
            <a:spAutoFit/>
          </a:bodyPr>
          <a:lstStyle/>
          <a:p>
            <a:r>
              <a:rPr lang="en-US" sz="2400" b="1" dirty="0"/>
              <a:t>Way to complete the Transaction and order the product from Gift Basket</a:t>
            </a:r>
            <a:endParaRPr lang="en-IN" sz="2400" b="1" dirty="0"/>
          </a:p>
        </p:txBody>
      </p:sp>
      <p:sp>
        <p:nvSpPr>
          <p:cNvPr id="5" name="Arrow: Right 4">
            <a:extLst>
              <a:ext uri="{FF2B5EF4-FFF2-40B4-BE49-F238E27FC236}">
                <a16:creationId xmlns:a16="http://schemas.microsoft.com/office/drawing/2014/main" id="{3DA58D0E-C1E0-4009-8849-00C1C7B520E3}"/>
              </a:ext>
            </a:extLst>
          </p:cNvPr>
          <p:cNvSpPr/>
          <p:nvPr/>
        </p:nvSpPr>
        <p:spPr>
          <a:xfrm>
            <a:off x="2834640" y="3503092"/>
            <a:ext cx="772160" cy="47910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F09D2DA6-7430-4D17-8D3A-FF047B4F8D56}"/>
              </a:ext>
            </a:extLst>
          </p:cNvPr>
          <p:cNvSpPr/>
          <p:nvPr/>
        </p:nvSpPr>
        <p:spPr>
          <a:xfrm>
            <a:off x="5864891" y="3480635"/>
            <a:ext cx="772160" cy="47910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1BDEA157-FFF7-41BB-AA6E-1D007D6A7356}"/>
              </a:ext>
            </a:extLst>
          </p:cNvPr>
          <p:cNvSpPr/>
          <p:nvPr/>
        </p:nvSpPr>
        <p:spPr>
          <a:xfrm>
            <a:off x="8721439" y="3503091"/>
            <a:ext cx="772160" cy="47910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11373934"/>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6C8E6EB-4C59-429B-97E4-72A058CFC4F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B5B90362-AFCC-46A9-B41C-A257A8C5B31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F71EF7F1-38BA-471D-8CD4-2A9AE8E3552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0524398-BFB4-4C4A-8317-83B8729F9B2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1FA8F66-3B85-411D-A2A6-A50DF3026D9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4179E790-E691-4202-B7FA-62924FC8D19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065EE0A0-4DA6-4AA2-A475-14DB03C55AF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sp>
      <p:sp>
        <p:nvSpPr>
          <p:cNvPr id="8" name="Title 7"/>
          <p:cNvSpPr>
            <a:spLocks noGrp="1"/>
          </p:cNvSpPr>
          <p:nvPr>
            <p:ph type="ctrTitle"/>
          </p:nvPr>
        </p:nvSpPr>
        <p:spPr>
          <a:xfrm>
            <a:off x="325821" y="4794940"/>
            <a:ext cx="11419646" cy="895244"/>
          </a:xfrm>
        </p:spPr>
        <p:txBody>
          <a:bodyPr vert="horz" lIns="91440" tIns="45720" rIns="91440" bIns="45720" rtlCol="0" anchor="b">
            <a:normAutofit fontScale="90000"/>
          </a:bodyPr>
          <a:lstStyle/>
          <a:p>
            <a:pPr algn="ctr"/>
            <a:r>
              <a:rPr lang="en-US" sz="6000" b="1" dirty="0" smtClean="0">
                <a:solidFill>
                  <a:schemeClr val="tx1"/>
                </a:solidFill>
              </a:rPr>
              <a:t>TESTING</a:t>
            </a:r>
            <a:r>
              <a:rPr lang="en-US" sz="4400" b="1" dirty="0" smtClean="0">
                <a:solidFill>
                  <a:schemeClr val="tx1"/>
                </a:solidFill>
              </a:rPr>
              <a:t> </a:t>
            </a:r>
            <a:endParaRPr lang="en-US" sz="4400" b="1" dirty="0">
              <a:solidFill>
                <a:schemeClr val="tx1"/>
              </a:solidFill>
            </a:endParaRPr>
          </a:p>
        </p:txBody>
      </p:sp>
      <p:sp>
        <p:nvSpPr>
          <p:cNvPr id="9" name="Subtitle 8"/>
          <p:cNvSpPr>
            <a:spLocks noGrp="1"/>
          </p:cNvSpPr>
          <p:nvPr>
            <p:ph type="subTitle" idx="1"/>
          </p:nvPr>
        </p:nvSpPr>
        <p:spPr>
          <a:xfrm>
            <a:off x="8912730" y="5887708"/>
            <a:ext cx="5119175" cy="504354"/>
          </a:xfrm>
        </p:spPr>
        <p:txBody>
          <a:bodyPr vert="horz" lIns="91440" tIns="45720" rIns="91440" bIns="45720" rtlCol="0" anchor="t">
            <a:normAutofit/>
          </a:bodyPr>
          <a:lstStyle/>
          <a:p>
            <a:r>
              <a:rPr lang="en-US" sz="1800" dirty="0"/>
              <a:t> </a:t>
            </a:r>
            <a:r>
              <a:rPr lang="en-US" sz="1800" dirty="0" smtClean="0"/>
              <a:t>Done</a:t>
            </a:r>
            <a:r>
              <a:rPr lang="en-US" sz="1800" dirty="0" smtClean="0"/>
              <a:t> </a:t>
            </a:r>
            <a:r>
              <a:rPr lang="en-US" sz="1800" dirty="0"/>
              <a:t>BY TEAM MAJESTY</a:t>
            </a:r>
          </a:p>
        </p:txBody>
      </p:sp>
    </p:spTree>
    <p:extLst>
      <p:ext uri="{BB962C8B-B14F-4D97-AF65-F5344CB8AC3E}">
        <p14:creationId xmlns:p14="http://schemas.microsoft.com/office/powerpoint/2010/main" val="493831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582" y="463933"/>
            <a:ext cx="11029616" cy="988332"/>
          </a:xfrm>
        </p:spPr>
        <p:txBody>
          <a:bodyPr>
            <a:normAutofit/>
          </a:bodyPr>
          <a:lstStyle/>
          <a:p>
            <a:r>
              <a:rPr lang="en-US" sz="3600" b="1" dirty="0"/>
              <a:t>REQUIREMENTS SPECIFICATIONS</a:t>
            </a:r>
          </a:p>
        </p:txBody>
      </p:sp>
      <p:pic>
        <p:nvPicPr>
          <p:cNvPr id="23" name="Picture Placeholder 22" descr="view of group working at a conference tables"/>
          <p:cNvPicPr>
            <a:picLocks noGrp="1" noChangeAspect="1"/>
          </p:cNvPicPr>
          <p:nvPr>
            <p:ph type="pic" sz="quarter" idx="13"/>
          </p:nvPr>
        </p:nvPicPr>
        <p:blipFill rotWithShape="1">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p:blipFill>
        <p:spPr/>
      </p:pic>
      <p:graphicFrame>
        <p:nvGraphicFramePr>
          <p:cNvPr id="21" name="Diagram 20" descr="SmartArt Graphic"/>
          <p:cNvGraphicFramePr/>
          <p:nvPr>
            <p:extLst>
              <p:ext uri="{D42A27DB-BD31-4B8C-83A1-F6EECF244321}">
                <p14:modId xmlns:p14="http://schemas.microsoft.com/office/powerpoint/2010/main" val="3708272207"/>
              </p:ext>
            </p:extLst>
          </p:nvPr>
        </p:nvGraphicFramePr>
        <p:xfrm>
          <a:off x="424423" y="1902372"/>
          <a:ext cx="11347163" cy="36658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Oval 6"/>
          <p:cNvSpPr/>
          <p:nvPr/>
        </p:nvSpPr>
        <p:spPr>
          <a:xfrm>
            <a:off x="11521198" y="3623409"/>
            <a:ext cx="250388" cy="250388"/>
          </a:xfrm>
          <a:prstGeom prst="ellipse">
            <a:avLst/>
          </a:prstGeom>
          <a:solidFill>
            <a:schemeClr val="bg1"/>
          </a:solidFill>
          <a:ln w="381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5" name="TextBox 4"/>
          <p:cNvSpPr txBox="1"/>
          <p:nvPr/>
        </p:nvSpPr>
        <p:spPr>
          <a:xfrm>
            <a:off x="10863371" y="2696589"/>
            <a:ext cx="1566041"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      RO7</a:t>
            </a:r>
          </a:p>
          <a:p>
            <a:r>
              <a:rPr lang="en-US" sz="1600" b="1" dirty="0">
                <a:solidFill>
                  <a:schemeClr val="bg1"/>
                </a:solidFill>
                <a:latin typeface="Arial" panose="020B0604020202020204" pitchFamily="34" charset="0"/>
                <a:cs typeface="Arial" panose="020B0604020202020204" pitchFamily="34" charset="0"/>
              </a:rPr>
              <a:t>FEEDBACK</a:t>
            </a:r>
          </a:p>
        </p:txBody>
      </p:sp>
    </p:spTree>
    <p:extLst>
      <p:ext uri="{BB962C8B-B14F-4D97-AF65-F5344CB8AC3E}">
        <p14:creationId xmlns:p14="http://schemas.microsoft.com/office/powerpoint/2010/main" val="2540346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Product Summary_Win32_RS v2" id="{4A4BC7BA-E104-48CF-9F11-CBBDF04784BE}" vid="{45BAD27F-A2E8-4282-99F2-C6ED447BF4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A6C788-C4FC-4FDC-8A35-3D0FEBD2EC4E}">
  <ds:schemaRefs>
    <ds:schemaRef ds:uri="http://schemas.openxmlformats.org/package/2006/metadata/core-properties"/>
    <ds:schemaRef ds:uri="http://www.w3.org/XML/1998/namespace"/>
    <ds:schemaRef ds:uri="http://schemas.microsoft.com/office/2006/metadata/properties"/>
    <ds:schemaRef ds:uri="http://purl.org/dc/elements/1.1/"/>
    <ds:schemaRef ds:uri="http://purl.org/dc/terms/"/>
    <ds:schemaRef ds:uri="16c05727-aa75-4e4a-9b5f-8a80a1165891"/>
    <ds:schemaRef ds:uri="http://purl.org/dc/dcmitype/"/>
    <ds:schemaRef ds:uri="http://schemas.microsoft.com/office/2006/documentManagement/typ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F46A686-309E-4CB8-8B43-0618CA3DC8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43F881-A283-4804-BC69-C2CA14CA788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Product summary presentation</Template>
  <TotalTime>0</TotalTime>
  <Words>293</Words>
  <Application>Microsoft Office PowerPoint</Application>
  <PresentationFormat>Widescreen</PresentationFormat>
  <Paragraphs>119</Paragraphs>
  <Slides>15</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Algerian</vt:lpstr>
      <vt:lpstr>Arial</vt:lpstr>
      <vt:lpstr>Arial Narrow</vt:lpstr>
      <vt:lpstr>Bahnschrift SemiBold</vt:lpstr>
      <vt:lpstr>Bodoni MT</vt:lpstr>
      <vt:lpstr>Calibri</vt:lpstr>
      <vt:lpstr>Colonna MT</vt:lpstr>
      <vt:lpstr>Courier New</vt:lpstr>
      <vt:lpstr>Gill Sans MT</vt:lpstr>
      <vt:lpstr>Old English Text MT</vt:lpstr>
      <vt:lpstr>Wingdings</vt:lpstr>
      <vt:lpstr>Wingdings 2</vt:lpstr>
      <vt:lpstr>DividendVTI</vt:lpstr>
      <vt:lpstr>TEAM MAJESTY</vt:lpstr>
      <vt:lpstr>PowerPoint Presentation</vt:lpstr>
      <vt:lpstr> </vt:lpstr>
      <vt:lpstr>INTRODUCTION</vt:lpstr>
      <vt:lpstr>HOMEPAGE </vt:lpstr>
      <vt:lpstr> </vt:lpstr>
      <vt:lpstr>PowerPoint Presentation</vt:lpstr>
      <vt:lpstr>TESTING </vt:lpstr>
      <vt:lpstr>REQUIREMENTS SPECIFICATIONS</vt:lpstr>
      <vt:lpstr>MANUAL TESTING OF GIFT BASKET </vt:lpstr>
      <vt:lpstr>PowerPoint Presentation</vt:lpstr>
      <vt:lpstr>PowerPoint Presentation</vt:lpstr>
      <vt:lpstr>PowerPoint Presentation</vt:lpstr>
      <vt:lpstr>PowerPoint Presentation</vt:lpstr>
      <vt:lpstr>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MAJESTY</dc:title>
  <dc:creator/>
  <cp:lastModifiedBy/>
  <cp:revision>8</cp:revision>
  <dcterms:created xsi:type="dcterms:W3CDTF">2022-04-03T08:51:30Z</dcterms:created>
  <dcterms:modified xsi:type="dcterms:W3CDTF">2022-04-05T13:21:06Z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TitusGUID">
    <vt:lpwstr>5259fb74-7799-41da-b88e-7970e7f52e1c</vt:lpwstr>
  </property>
  <property fmtid="{D5CDD505-2E9C-101B-9397-08002B2CF9AE}" pid="4" name="HCLClassification">
    <vt:lpwstr>HCL_Cla5s_Publ1c</vt:lpwstr>
  </property>
  <property fmtid="{D5CDD505-2E9C-101B-9397-08002B2CF9AE}" pid="5" name="HCLClassD6">
    <vt:lpwstr>False</vt:lpwstr>
  </property>
</Properties>
</file>